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110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39F49-0FF8-9207-D9E4-1716449068DD}" v="240" dt="2020-04-13T23:19:56.005"/>
    <p1510:client id="{6BACE076-AD10-428E-8EE7-34954F8B19C0}" v="2" dt="2020-04-14T01:29:38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a A Gao" userId="8b598d22-d54e-4571-a918-e01a8b302c50" providerId="ADAL" clId="{DCCF9E61-BC45-4588-8114-DE7A6EA5A56F}"/>
    <pc:docChg chg="custSel addSld modSld">
      <pc:chgData name="Tora A Gao" userId="8b598d22-d54e-4571-a918-e01a8b302c50" providerId="ADAL" clId="{DCCF9E61-BC45-4588-8114-DE7A6EA5A56F}" dt="2020-04-07T15:29:03.968" v="567" actId="20577"/>
      <pc:docMkLst>
        <pc:docMk/>
      </pc:docMkLst>
      <pc:sldChg chg="modSp">
        <pc:chgData name="Tora A Gao" userId="8b598d22-d54e-4571-a918-e01a8b302c50" providerId="ADAL" clId="{DCCF9E61-BC45-4588-8114-DE7A6EA5A56F}" dt="2020-04-07T15:29:03.968" v="567" actId="20577"/>
        <pc:sldMkLst>
          <pc:docMk/>
          <pc:sldMk cId="109857222" sldId="256"/>
        </pc:sldMkLst>
        <pc:spChg chg="mod">
          <ac:chgData name="Tora A Gao" userId="8b598d22-d54e-4571-a918-e01a8b302c50" providerId="ADAL" clId="{DCCF9E61-BC45-4588-8114-DE7A6EA5A56F}" dt="2020-04-07T15:29:03.968" v="5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">
        <pc:chgData name="Tora A Gao" userId="8b598d22-d54e-4571-a918-e01a8b302c50" providerId="ADAL" clId="{DCCF9E61-BC45-4588-8114-DE7A6EA5A56F}" dt="2020-04-06T16:48:37.341" v="551" actId="1076"/>
        <pc:sldMkLst>
          <pc:docMk/>
          <pc:sldMk cId="3015781768" sldId="258"/>
        </pc:sldMkLst>
        <pc:spChg chg="del">
          <ac:chgData name="Tora A Gao" userId="8b598d22-d54e-4571-a918-e01a8b302c50" providerId="ADAL" clId="{DCCF9E61-BC45-4588-8114-DE7A6EA5A56F}" dt="2020-04-06T16:30:01.998" v="1" actId="478"/>
          <ac:spMkLst>
            <pc:docMk/>
            <pc:sldMk cId="3015781768" sldId="258"/>
            <ac:spMk id="3" creationId="{45691D66-CBA2-4E03-866F-A260964F2F52}"/>
          </ac:spMkLst>
        </pc:spChg>
        <pc:picChg chg="add del mod">
          <ac:chgData name="Tora A Gao" userId="8b598d22-d54e-4571-a918-e01a8b302c50" providerId="ADAL" clId="{DCCF9E61-BC45-4588-8114-DE7A6EA5A56F}" dt="2020-04-06T16:48:25.392" v="545" actId="478"/>
          <ac:picMkLst>
            <pc:docMk/>
            <pc:sldMk cId="3015781768" sldId="258"/>
            <ac:picMk id="4" creationId="{788177D8-4466-4E3F-AF50-71D0F6711884}"/>
          </ac:picMkLst>
        </pc:picChg>
        <pc:picChg chg="add mod">
          <ac:chgData name="Tora A Gao" userId="8b598d22-d54e-4571-a918-e01a8b302c50" providerId="ADAL" clId="{DCCF9E61-BC45-4588-8114-DE7A6EA5A56F}" dt="2020-04-06T16:48:37.341" v="551" actId="1076"/>
          <ac:picMkLst>
            <pc:docMk/>
            <pc:sldMk cId="3015781768" sldId="258"/>
            <ac:picMk id="5" creationId="{44E02598-0911-41E2-A1CB-66FA9F0EBD3F}"/>
          </ac:picMkLst>
        </pc:picChg>
      </pc:sldChg>
      <pc:sldChg chg="modSp">
        <pc:chgData name="Tora A Gao" userId="8b598d22-d54e-4571-a918-e01a8b302c50" providerId="ADAL" clId="{DCCF9E61-BC45-4588-8114-DE7A6EA5A56F}" dt="2020-04-06T16:30:59.715" v="27" actId="20577"/>
        <pc:sldMkLst>
          <pc:docMk/>
          <pc:sldMk cId="1818541055" sldId="259"/>
        </pc:sldMkLst>
        <pc:spChg chg="mod">
          <ac:chgData name="Tora A Gao" userId="8b598d22-d54e-4571-a918-e01a8b302c50" providerId="ADAL" clId="{DCCF9E61-BC45-4588-8114-DE7A6EA5A56F}" dt="2020-04-06T16:30:59.715" v="27" actId="20577"/>
          <ac:spMkLst>
            <pc:docMk/>
            <pc:sldMk cId="1818541055" sldId="259"/>
            <ac:spMk id="2" creationId="{7A55821F-6270-4B34-9721-049274B4D95E}"/>
          </ac:spMkLst>
        </pc:spChg>
      </pc:sldChg>
      <pc:sldChg chg="modSp add">
        <pc:chgData name="Tora A Gao" userId="8b598d22-d54e-4571-a918-e01a8b302c50" providerId="ADAL" clId="{DCCF9E61-BC45-4588-8114-DE7A6EA5A56F}" dt="2020-04-06T16:31:37.779" v="71" actId="20577"/>
        <pc:sldMkLst>
          <pc:docMk/>
          <pc:sldMk cId="1692072403" sldId="260"/>
        </pc:sldMkLst>
        <pc:spChg chg="mod">
          <ac:chgData name="Tora A Gao" userId="8b598d22-d54e-4571-a918-e01a8b302c50" providerId="ADAL" clId="{DCCF9E61-BC45-4588-8114-DE7A6EA5A56F}" dt="2020-04-06T16:31:37.779" v="71" actId="20577"/>
          <ac:spMkLst>
            <pc:docMk/>
            <pc:sldMk cId="1692072403" sldId="260"/>
            <ac:spMk id="2" creationId="{6E311FD6-CA98-4868-AEFF-C740DCABFB9A}"/>
          </ac:spMkLst>
        </pc:spChg>
      </pc:sldChg>
      <pc:sldChg chg="addSp modSp add">
        <pc:chgData name="Tora A Gao" userId="8b598d22-d54e-4571-a918-e01a8b302c50" providerId="ADAL" clId="{DCCF9E61-BC45-4588-8114-DE7A6EA5A56F}" dt="2020-04-06T16:41:42.710" v="544" actId="20577"/>
        <pc:sldMkLst>
          <pc:docMk/>
          <pc:sldMk cId="2293555940" sldId="261"/>
        </pc:sldMkLst>
        <pc:spChg chg="mod">
          <ac:chgData name="Tora A Gao" userId="8b598d22-d54e-4571-a918-e01a8b302c50" providerId="ADAL" clId="{DCCF9E61-BC45-4588-8114-DE7A6EA5A56F}" dt="2020-04-06T16:32:13.125" v="104" actId="20577"/>
          <ac:spMkLst>
            <pc:docMk/>
            <pc:sldMk cId="2293555940" sldId="261"/>
            <ac:spMk id="2" creationId="{EC930C3F-9AB3-4837-8D13-641AE2CD12DD}"/>
          </ac:spMkLst>
        </pc:spChg>
        <pc:spChg chg="mod">
          <ac:chgData name="Tora A Gao" userId="8b598d22-d54e-4571-a918-e01a8b302c50" providerId="ADAL" clId="{DCCF9E61-BC45-4588-8114-DE7A6EA5A56F}" dt="2020-04-06T16:39:41.301" v="391"/>
          <ac:spMkLst>
            <pc:docMk/>
            <pc:sldMk cId="2293555940" sldId="261"/>
            <ac:spMk id="3" creationId="{CC31E9EC-4890-43A9-A3F9-888693E2923C}"/>
          </ac:spMkLst>
        </pc:spChg>
        <pc:spChg chg="add mod">
          <ac:chgData name="Tora A Gao" userId="8b598d22-d54e-4571-a918-e01a8b302c50" providerId="ADAL" clId="{DCCF9E61-BC45-4588-8114-DE7A6EA5A56F}" dt="2020-04-06T16:41:42.710" v="544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Leon L. Zhang" userId="S::leonz@uw.edu::fe0fd393-b0d3-4ba3-8de3-6593f0e703f5" providerId="AD" clId="Web-{61139F49-0FF8-9207-D9E4-1716449068DD}"/>
    <pc:docChg chg="modSld">
      <pc:chgData name="Leon L. Zhang" userId="S::leonz@uw.edu::fe0fd393-b0d3-4ba3-8de3-6593f0e703f5" providerId="AD" clId="Web-{61139F49-0FF8-9207-D9E4-1716449068DD}" dt="2020-04-13T23:19:55.801" v="234" actId="20577"/>
      <pc:docMkLst>
        <pc:docMk/>
      </pc:docMkLst>
      <pc:sldChg chg="addSp delSp modSp">
        <pc:chgData name="Leon L. Zhang" userId="S::leonz@uw.edu::fe0fd393-b0d3-4ba3-8de3-6593f0e703f5" providerId="AD" clId="Web-{61139F49-0FF8-9207-D9E4-1716449068DD}" dt="2020-04-13T23:17:57.301" v="193"/>
        <pc:sldMkLst>
          <pc:docMk/>
          <pc:sldMk cId="3015781768" sldId="258"/>
        </pc:sldMkLst>
        <pc:picChg chg="add mod">
          <ac:chgData name="Leon L. Zhang" userId="S::leonz@uw.edu::fe0fd393-b0d3-4ba3-8de3-6593f0e703f5" providerId="AD" clId="Web-{61139F49-0FF8-9207-D9E4-1716449068DD}" dt="2020-04-13T23:17:08.629" v="184" actId="1076"/>
          <ac:picMkLst>
            <pc:docMk/>
            <pc:sldMk cId="3015781768" sldId="258"/>
            <ac:picMk id="3" creationId="{BA390187-3E16-4A11-8887-173436040698}"/>
          </ac:picMkLst>
        </pc:picChg>
        <pc:picChg chg="del">
          <ac:chgData name="Leon L. Zhang" userId="S::leonz@uw.edu::fe0fd393-b0d3-4ba3-8de3-6593f0e703f5" providerId="AD" clId="Web-{61139F49-0FF8-9207-D9E4-1716449068DD}" dt="2020-04-13T23:16:49.832" v="177"/>
          <ac:picMkLst>
            <pc:docMk/>
            <pc:sldMk cId="3015781768" sldId="258"/>
            <ac:picMk id="5" creationId="{44E02598-0911-41E2-A1CB-66FA9F0EBD3F}"/>
          </ac:picMkLst>
        </pc:picChg>
        <pc:inkChg chg="add del">
          <ac:chgData name="Leon L. Zhang" userId="S::leonz@uw.edu::fe0fd393-b0d3-4ba3-8de3-6593f0e703f5" providerId="AD" clId="Web-{61139F49-0FF8-9207-D9E4-1716449068DD}" dt="2020-04-13T23:17:54.973" v="192"/>
          <ac:inkMkLst>
            <pc:docMk/>
            <pc:sldMk cId="3015781768" sldId="258"/>
            <ac:inkMk id="6" creationId="{D51455C4-1154-4192-A9EB-F714CE71C12A}"/>
          </ac:inkMkLst>
        </pc:inkChg>
        <pc:inkChg chg="add del">
          <ac:chgData name="Leon L. Zhang" userId="S::leonz@uw.edu::fe0fd393-b0d3-4ba3-8de3-6593f0e703f5" providerId="AD" clId="Web-{61139F49-0FF8-9207-D9E4-1716449068DD}" dt="2020-04-13T23:17:44.520" v="187"/>
          <ac:inkMkLst>
            <pc:docMk/>
            <pc:sldMk cId="3015781768" sldId="258"/>
            <ac:inkMk id="7" creationId="{30148A06-FE12-48DA-9062-643E484C1BC1}"/>
          </ac:inkMkLst>
        </pc:inkChg>
        <pc:inkChg chg="add del">
          <ac:chgData name="Leon L. Zhang" userId="S::leonz@uw.edu::fe0fd393-b0d3-4ba3-8de3-6593f0e703f5" providerId="AD" clId="Web-{61139F49-0FF8-9207-D9E4-1716449068DD}" dt="2020-04-13T23:17:52.551" v="191"/>
          <ac:inkMkLst>
            <pc:docMk/>
            <pc:sldMk cId="3015781768" sldId="258"/>
            <ac:inkMk id="8" creationId="{DFE28455-9D0B-4C2F-804A-A36B7AA56F91}"/>
          </ac:inkMkLst>
        </pc:inkChg>
        <pc:inkChg chg="add del">
          <ac:chgData name="Leon L. Zhang" userId="S::leonz@uw.edu::fe0fd393-b0d3-4ba3-8de3-6593f0e703f5" providerId="AD" clId="Web-{61139F49-0FF8-9207-D9E4-1716449068DD}" dt="2020-04-13T23:17:50.098" v="190"/>
          <ac:inkMkLst>
            <pc:docMk/>
            <pc:sldMk cId="3015781768" sldId="258"/>
            <ac:inkMk id="9" creationId="{52911754-63BA-4117-83A9-780EAF688D48}"/>
          </ac:inkMkLst>
        </pc:inkChg>
        <pc:inkChg chg="add">
          <ac:chgData name="Leon L. Zhang" userId="S::leonz@uw.edu::fe0fd393-b0d3-4ba3-8de3-6593f0e703f5" providerId="AD" clId="Web-{61139F49-0FF8-9207-D9E4-1716449068DD}" dt="2020-04-13T23:17:57.301" v="193"/>
          <ac:inkMkLst>
            <pc:docMk/>
            <pc:sldMk cId="3015781768" sldId="258"/>
            <ac:inkMk id="10" creationId="{DA4C45EB-7602-4DB4-8FBB-F54D934C2F62}"/>
          </ac:inkMkLst>
        </pc:inkChg>
      </pc:sldChg>
      <pc:sldChg chg="addSp delSp modSp">
        <pc:chgData name="Leon L. Zhang" userId="S::leonz@uw.edu::fe0fd393-b0d3-4ba3-8de3-6593f0e703f5" providerId="AD" clId="Web-{61139F49-0FF8-9207-D9E4-1716449068DD}" dt="2020-04-13T23:19:54.098" v="232" actId="20577"/>
        <pc:sldMkLst>
          <pc:docMk/>
          <pc:sldMk cId="1818541055" sldId="259"/>
        </pc:sldMkLst>
        <pc:spChg chg="mod">
          <ac:chgData name="Leon L. Zhang" userId="S::leonz@uw.edu::fe0fd393-b0d3-4ba3-8de3-6593f0e703f5" providerId="AD" clId="Web-{61139F49-0FF8-9207-D9E4-1716449068DD}" dt="2020-04-13T23:19:54.098" v="232" actId="20577"/>
          <ac:spMkLst>
            <pc:docMk/>
            <pc:sldMk cId="1818541055" sldId="259"/>
            <ac:spMk id="3" creationId="{507AFAF2-26D0-4939-B337-CA280CD254C8}"/>
          </ac:spMkLst>
        </pc:spChg>
        <pc:spChg chg="add mod">
          <ac:chgData name="Leon L. Zhang" userId="S::leonz@uw.edu::fe0fd393-b0d3-4ba3-8de3-6593f0e703f5" providerId="AD" clId="Web-{61139F49-0FF8-9207-D9E4-1716449068DD}" dt="2020-04-13T23:13:39.487" v="174" actId="20577"/>
          <ac:spMkLst>
            <pc:docMk/>
            <pc:sldMk cId="1818541055" sldId="259"/>
            <ac:spMk id="12" creationId="{96FBE7B7-2236-48D8-813F-705E62EB751D}"/>
          </ac:spMkLst>
        </pc:spChg>
        <pc:inkChg chg="add mod">
          <ac:chgData name="Leon L. Zhang" userId="S::leonz@uw.edu::fe0fd393-b0d3-4ba3-8de3-6593f0e703f5" providerId="AD" clId="Web-{61139F49-0FF8-9207-D9E4-1716449068DD}" dt="2020-04-13T23:12:29.315" v="122" actId="1076"/>
          <ac:inkMkLst>
            <pc:docMk/>
            <pc:sldMk cId="1818541055" sldId="259"/>
            <ac:inkMk id="4" creationId="{CC44C4FF-6B4C-41E6-B699-07C5C9F30B98}"/>
          </ac:inkMkLst>
        </pc:inkChg>
        <pc:inkChg chg="mod">
          <ac:chgData name="Leon L. Zhang" userId="S::leonz@uw.edu::fe0fd393-b0d3-4ba3-8de3-6593f0e703f5" providerId="AD" clId="Web-{61139F49-0FF8-9207-D9E4-1716449068DD}" dt="2020-04-13T23:12:19.377" v="120" actId="1076"/>
          <ac:inkMkLst>
            <pc:docMk/>
            <pc:sldMk cId="1818541055" sldId="259"/>
            <ac:inkMk id="5" creationId="{F7E560DE-442D-4385-9FC2-E08EBDD553A8}"/>
          </ac:inkMkLst>
        </pc:inkChg>
        <pc:inkChg chg="mod">
          <ac:chgData name="Leon L. Zhang" userId="S::leonz@uw.edu::fe0fd393-b0d3-4ba3-8de3-6593f0e703f5" providerId="AD" clId="Web-{61139F49-0FF8-9207-D9E4-1716449068DD}" dt="2020-04-13T23:12:22.706" v="121" actId="1076"/>
          <ac:inkMkLst>
            <pc:docMk/>
            <pc:sldMk cId="1818541055" sldId="259"/>
            <ac:inkMk id="6" creationId="{C8989264-64FA-444A-A5F1-98EA2C7F983C}"/>
          </ac:inkMkLst>
        </pc:inkChg>
        <pc:inkChg chg="add del">
          <ac:chgData name="Leon L. Zhang" userId="S::leonz@uw.edu::fe0fd393-b0d3-4ba3-8de3-6593f0e703f5" providerId="AD" clId="Web-{61139F49-0FF8-9207-D9E4-1716449068DD}" dt="2020-04-13T23:08:18.970" v="2"/>
          <ac:inkMkLst>
            <pc:docMk/>
            <pc:sldMk cId="1818541055" sldId="259"/>
            <ac:inkMk id="7" creationId="{D52477A3-5EAB-413E-83C8-D8BC177390C8}"/>
          </ac:inkMkLst>
        </pc:inkChg>
        <pc:inkChg chg="add">
          <ac:chgData name="Leon L. Zhang" userId="S::leonz@uw.edu::fe0fd393-b0d3-4ba3-8de3-6593f0e703f5" providerId="AD" clId="Web-{61139F49-0FF8-9207-D9E4-1716449068DD}" dt="2020-04-13T23:12:36.143" v="123"/>
          <ac:inkMkLst>
            <pc:docMk/>
            <pc:sldMk cId="1818541055" sldId="259"/>
            <ac:inkMk id="8" creationId="{C1CE5398-7290-4442-A24E-22C5AE6BCBFA}"/>
          </ac:inkMkLst>
        </pc:inkChg>
        <pc:inkChg chg="add del">
          <ac:chgData name="Leon L. Zhang" userId="S::leonz@uw.edu::fe0fd393-b0d3-4ba3-8de3-6593f0e703f5" providerId="AD" clId="Web-{61139F49-0FF8-9207-D9E4-1716449068DD}" dt="2020-04-13T23:12:40.581" v="125"/>
          <ac:inkMkLst>
            <pc:docMk/>
            <pc:sldMk cId="1818541055" sldId="259"/>
            <ac:inkMk id="9" creationId="{EFAEAC13-B310-4BE9-8EB8-062514B81A8B}"/>
          </ac:inkMkLst>
        </pc:inkChg>
        <pc:inkChg chg="add">
          <ac:chgData name="Leon L. Zhang" userId="S::leonz@uw.edu::fe0fd393-b0d3-4ba3-8de3-6593f0e703f5" providerId="AD" clId="Web-{61139F49-0FF8-9207-D9E4-1716449068DD}" dt="2020-04-13T23:12:42.721" v="126"/>
          <ac:inkMkLst>
            <pc:docMk/>
            <pc:sldMk cId="1818541055" sldId="259"/>
            <ac:inkMk id="10" creationId="{0CAC922F-572D-4602-873B-F63AC9B11398}"/>
          </ac:inkMkLst>
        </pc:inkChg>
        <pc:inkChg chg="add">
          <ac:chgData name="Leon L. Zhang" userId="S::leonz@uw.edu::fe0fd393-b0d3-4ba3-8de3-6593f0e703f5" providerId="AD" clId="Web-{61139F49-0FF8-9207-D9E4-1716449068DD}" dt="2020-04-13T23:12:44.284" v="127"/>
          <ac:inkMkLst>
            <pc:docMk/>
            <pc:sldMk cId="1818541055" sldId="259"/>
            <ac:inkMk id="11" creationId="{9B9908E0-B0AC-4CB8-B392-DD39842F8B28}"/>
          </ac:inkMkLst>
        </pc:inkChg>
        <pc:inkChg chg="add del">
          <ac:chgData name="Leon L. Zhang" userId="S::leonz@uw.edu::fe0fd393-b0d3-4ba3-8de3-6593f0e703f5" providerId="AD" clId="Web-{61139F49-0FF8-9207-D9E4-1716449068DD}" dt="2020-04-13T23:13:01.409" v="132"/>
          <ac:inkMkLst>
            <pc:docMk/>
            <pc:sldMk cId="1818541055" sldId="259"/>
            <ac:inkMk id="13" creationId="{61364143-0C32-4750-A980-8AB454EC486F}"/>
          </ac:inkMkLst>
        </pc:inkChg>
        <pc:inkChg chg="add del">
          <ac:chgData name="Leon L. Zhang" userId="S::leonz@uw.edu::fe0fd393-b0d3-4ba3-8de3-6593f0e703f5" providerId="AD" clId="Web-{61139F49-0FF8-9207-D9E4-1716449068DD}" dt="2020-04-13T23:12:59.018" v="131"/>
          <ac:inkMkLst>
            <pc:docMk/>
            <pc:sldMk cId="1818541055" sldId="259"/>
            <ac:inkMk id="14" creationId="{0127815D-9070-491B-86BA-E35F367F7824}"/>
          </ac:inkMkLst>
        </pc:inkChg>
        <pc:inkChg chg="add del">
          <ac:chgData name="Leon L. Zhang" userId="S::leonz@uw.edu::fe0fd393-b0d3-4ba3-8de3-6593f0e703f5" providerId="AD" clId="Web-{61139F49-0FF8-9207-D9E4-1716449068DD}" dt="2020-04-13T23:19:27.458" v="209"/>
          <ac:inkMkLst>
            <pc:docMk/>
            <pc:sldMk cId="1818541055" sldId="259"/>
            <ac:inkMk id="15" creationId="{F03BEA37-45A0-406B-9100-679488D3939A}"/>
          </ac:inkMkLst>
        </pc:inkChg>
        <pc:inkChg chg="add del">
          <ac:chgData name="Leon L. Zhang" userId="S::leonz@uw.edu::fe0fd393-b0d3-4ba3-8de3-6593f0e703f5" providerId="AD" clId="Web-{61139F49-0FF8-9207-D9E4-1716449068DD}" dt="2020-04-13T23:19:24.879" v="208"/>
          <ac:inkMkLst>
            <pc:docMk/>
            <pc:sldMk cId="1818541055" sldId="259"/>
            <ac:inkMk id="16" creationId="{E50DD653-C810-43D4-A4DF-B55E27FE1BF0}"/>
          </ac:inkMkLst>
        </pc:inkChg>
        <pc:inkChg chg="add del">
          <ac:chgData name="Leon L. Zhang" userId="S::leonz@uw.edu::fe0fd393-b0d3-4ba3-8de3-6593f0e703f5" providerId="AD" clId="Web-{61139F49-0FF8-9207-D9E4-1716449068DD}" dt="2020-04-13T23:19:22.489" v="207"/>
          <ac:inkMkLst>
            <pc:docMk/>
            <pc:sldMk cId="1818541055" sldId="259"/>
            <ac:inkMk id="17" creationId="{DCA2E9F9-36CE-4CDA-908F-44A780DA6884}"/>
          </ac:inkMkLst>
        </pc:inkChg>
        <pc:inkChg chg="add del">
          <ac:chgData name="Leon L. Zhang" userId="S::leonz@uw.edu::fe0fd393-b0d3-4ba3-8de3-6593f0e703f5" providerId="AD" clId="Web-{61139F49-0FF8-9207-D9E4-1716449068DD}" dt="2020-04-13T23:19:20.036" v="206"/>
          <ac:inkMkLst>
            <pc:docMk/>
            <pc:sldMk cId="1818541055" sldId="259"/>
            <ac:inkMk id="18" creationId="{9DB41758-644D-4A3F-B652-DC686D1D1D9D}"/>
          </ac:inkMkLst>
        </pc:inkChg>
        <pc:inkChg chg="add del">
          <ac:chgData name="Leon L. Zhang" userId="S::leonz@uw.edu::fe0fd393-b0d3-4ba3-8de3-6593f0e703f5" providerId="AD" clId="Web-{61139F49-0FF8-9207-D9E4-1716449068DD}" dt="2020-04-13T23:19:19.536" v="205"/>
          <ac:inkMkLst>
            <pc:docMk/>
            <pc:sldMk cId="1818541055" sldId="259"/>
            <ac:inkMk id="19" creationId="{49C2B889-3B8A-4D14-B96D-DF4F2A9AFF54}"/>
          </ac:inkMkLst>
        </pc:inkChg>
        <pc:inkChg chg="add del">
          <ac:chgData name="Leon L. Zhang" userId="S::leonz@uw.edu::fe0fd393-b0d3-4ba3-8de3-6593f0e703f5" providerId="AD" clId="Web-{61139F49-0FF8-9207-D9E4-1716449068DD}" dt="2020-04-13T23:19:17.114" v="204"/>
          <ac:inkMkLst>
            <pc:docMk/>
            <pc:sldMk cId="1818541055" sldId="259"/>
            <ac:inkMk id="20" creationId="{65036DE7-B40C-4AD0-B10F-0813DE557C50}"/>
          </ac:inkMkLst>
        </pc:inkChg>
        <pc:inkChg chg="add del">
          <ac:chgData name="Leon L. Zhang" userId="S::leonz@uw.edu::fe0fd393-b0d3-4ba3-8de3-6593f0e703f5" providerId="AD" clId="Web-{61139F49-0FF8-9207-D9E4-1716449068DD}" dt="2020-04-13T23:19:16.426" v="203"/>
          <ac:inkMkLst>
            <pc:docMk/>
            <pc:sldMk cId="1818541055" sldId="259"/>
            <ac:inkMk id="21" creationId="{94C3BAB7-AD34-4769-8AC6-A36F475EAA61}"/>
          </ac:inkMkLst>
        </pc:inkChg>
        <pc:inkChg chg="add del">
          <ac:chgData name="Leon L. Zhang" userId="S::leonz@uw.edu::fe0fd393-b0d3-4ba3-8de3-6593f0e703f5" providerId="AD" clId="Web-{61139F49-0FF8-9207-D9E4-1716449068DD}" dt="2020-04-13T23:19:16.426" v="202"/>
          <ac:inkMkLst>
            <pc:docMk/>
            <pc:sldMk cId="1818541055" sldId="259"/>
            <ac:inkMk id="22" creationId="{6BDEC78F-344A-4A3F-85D5-D4BCEA27E9EC}"/>
          </ac:inkMkLst>
        </pc:inkChg>
      </pc:sldChg>
      <pc:sldChg chg="modSp">
        <pc:chgData name="Leon L. Zhang" userId="S::leonz@uw.edu::fe0fd393-b0d3-4ba3-8de3-6593f0e703f5" providerId="AD" clId="Web-{61139F49-0FF8-9207-D9E4-1716449068DD}" dt="2020-04-13T23:10:40.455" v="98" actId="20577"/>
        <pc:sldMkLst>
          <pc:docMk/>
          <pc:sldMk cId="1692072403" sldId="260"/>
        </pc:sldMkLst>
        <pc:spChg chg="mod">
          <ac:chgData name="Leon L. Zhang" userId="S::leonz@uw.edu::fe0fd393-b0d3-4ba3-8de3-6593f0e703f5" providerId="AD" clId="Web-{61139F49-0FF8-9207-D9E4-1716449068DD}" dt="2020-04-13T23:10:40.455" v="98" actId="20577"/>
          <ac:spMkLst>
            <pc:docMk/>
            <pc:sldMk cId="1692072403" sldId="260"/>
            <ac:spMk id="3" creationId="{74DC9145-3436-43A6-96EB-D1153D27250F}"/>
          </ac:spMkLst>
        </pc:spChg>
      </pc:sldChg>
      <pc:sldChg chg="modSp">
        <pc:chgData name="Leon L. Zhang" userId="S::leonz@uw.edu::fe0fd393-b0d3-4ba3-8de3-6593f0e703f5" providerId="AD" clId="Web-{61139F49-0FF8-9207-D9E4-1716449068DD}" dt="2020-04-13T23:10:59.127" v="118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61139F49-0FF8-9207-D9E4-1716449068DD}" dt="2020-04-13T23:10:59.127" v="118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Leon L. Zhang" userId="S::leonz@uw.edu::fe0fd393-b0d3-4ba3-8de3-6593f0e703f5" providerId="AD" clId="Web-{A034A5E8-B6DE-A282-8CFB-511DE800B4CE}"/>
    <pc:docChg chg="modSld">
      <pc:chgData name="Leon L. Zhang" userId="S::leonz@uw.edu::fe0fd393-b0d3-4ba3-8de3-6593f0e703f5" providerId="AD" clId="Web-{A034A5E8-B6DE-A282-8CFB-511DE800B4CE}" dt="2020-04-12T04:21:16.355" v="178" actId="20577"/>
      <pc:docMkLst>
        <pc:docMk/>
      </pc:docMkLst>
      <pc:sldChg chg="modSp">
        <pc:chgData name="Leon L. Zhang" userId="S::leonz@uw.edu::fe0fd393-b0d3-4ba3-8de3-6593f0e703f5" providerId="AD" clId="Web-{A034A5E8-B6DE-A282-8CFB-511DE800B4CE}" dt="2020-04-12T04:16:51.104" v="4" actId="20577"/>
        <pc:sldMkLst>
          <pc:docMk/>
          <pc:sldMk cId="109857222" sldId="256"/>
        </pc:sldMkLst>
        <pc:spChg chg="mod">
          <ac:chgData name="Leon L. Zhang" userId="S::leonz@uw.edu::fe0fd393-b0d3-4ba3-8de3-6593f0e703f5" providerId="AD" clId="Web-{A034A5E8-B6DE-A282-8CFB-511DE800B4CE}" dt="2020-04-12T04:16:51.104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Leon L. Zhang" userId="S::leonz@uw.edu::fe0fd393-b0d3-4ba3-8de3-6593f0e703f5" providerId="AD" clId="Web-{A034A5E8-B6DE-A282-8CFB-511DE800B4CE}" dt="2020-04-12T04:21:02.605" v="168" actId="20577"/>
        <pc:sldMkLst>
          <pc:docMk/>
          <pc:sldMk cId="1818541055" sldId="259"/>
        </pc:sldMkLst>
        <pc:spChg chg="mod">
          <ac:chgData name="Leon L. Zhang" userId="S::leonz@uw.edu::fe0fd393-b0d3-4ba3-8de3-6593f0e703f5" providerId="AD" clId="Web-{A034A5E8-B6DE-A282-8CFB-511DE800B4CE}" dt="2020-04-12T04:21:02.605" v="168" actId="20577"/>
          <ac:spMkLst>
            <pc:docMk/>
            <pc:sldMk cId="1818541055" sldId="259"/>
            <ac:spMk id="3" creationId="{507AFAF2-26D0-4939-B337-CA280CD254C8}"/>
          </ac:spMkLst>
        </pc:spChg>
        <pc:inkChg chg="add del">
          <ac:chgData name="Leon L. Zhang" userId="S::leonz@uw.edu::fe0fd393-b0d3-4ba3-8de3-6593f0e703f5" providerId="AD" clId="Web-{A034A5E8-B6DE-A282-8CFB-511DE800B4CE}" dt="2020-04-12T04:19:19.557" v="125"/>
          <ac:inkMkLst>
            <pc:docMk/>
            <pc:sldMk cId="1818541055" sldId="259"/>
            <ac:inkMk id="4" creationId="{520CB2E3-BE06-4ECE-B0B9-3B61D4FBA073}"/>
          </ac:inkMkLst>
        </pc:inkChg>
        <pc:inkChg chg="add">
          <ac:chgData name="Leon L. Zhang" userId="S::leonz@uw.edu::fe0fd393-b0d3-4ba3-8de3-6593f0e703f5" providerId="AD" clId="Web-{A034A5E8-B6DE-A282-8CFB-511DE800B4CE}" dt="2020-04-12T04:19:25.495" v="126"/>
          <ac:inkMkLst>
            <pc:docMk/>
            <pc:sldMk cId="1818541055" sldId="259"/>
            <ac:inkMk id="5" creationId="{F7E560DE-442D-4385-9FC2-E08EBDD553A8}"/>
          </ac:inkMkLst>
        </pc:inkChg>
        <pc:inkChg chg="add">
          <ac:chgData name="Leon L. Zhang" userId="S::leonz@uw.edu::fe0fd393-b0d3-4ba3-8de3-6593f0e703f5" providerId="AD" clId="Web-{A034A5E8-B6DE-A282-8CFB-511DE800B4CE}" dt="2020-04-12T04:19:36.026" v="127"/>
          <ac:inkMkLst>
            <pc:docMk/>
            <pc:sldMk cId="1818541055" sldId="259"/>
            <ac:inkMk id="6" creationId="{C8989264-64FA-444A-A5F1-98EA2C7F983C}"/>
          </ac:inkMkLst>
        </pc:inkChg>
        <pc:inkChg chg="add">
          <ac:chgData name="Leon L. Zhang" userId="S::leonz@uw.edu::fe0fd393-b0d3-4ba3-8de3-6593f0e703f5" providerId="AD" clId="Web-{A034A5E8-B6DE-A282-8CFB-511DE800B4CE}" dt="2020-04-12T04:19:56.777" v="128"/>
          <ac:inkMkLst>
            <pc:docMk/>
            <pc:sldMk cId="1818541055" sldId="259"/>
            <ac:inkMk id="7" creationId="{D52477A3-5EAB-413E-83C8-D8BC177390C8}"/>
          </ac:inkMkLst>
        </pc:inkChg>
        <pc:inkChg chg="add del">
          <ac:chgData name="Leon L. Zhang" userId="S::leonz@uw.edu::fe0fd393-b0d3-4ba3-8de3-6593f0e703f5" providerId="AD" clId="Web-{A034A5E8-B6DE-A282-8CFB-511DE800B4CE}" dt="2020-04-12T04:20:07.870" v="130"/>
          <ac:inkMkLst>
            <pc:docMk/>
            <pc:sldMk cId="1818541055" sldId="259"/>
            <ac:inkMk id="8" creationId="{D33313BE-41FF-4AD6-8B0E-96368B3BC822}"/>
          </ac:inkMkLst>
        </pc:inkChg>
      </pc:sldChg>
      <pc:sldChg chg="modSp">
        <pc:chgData name="Leon L. Zhang" userId="S::leonz@uw.edu::fe0fd393-b0d3-4ba3-8de3-6593f0e703f5" providerId="AD" clId="Web-{A034A5E8-B6DE-A282-8CFB-511DE800B4CE}" dt="2020-04-12T04:21:16.339" v="177" actId="20577"/>
        <pc:sldMkLst>
          <pc:docMk/>
          <pc:sldMk cId="2293555940" sldId="261"/>
        </pc:sldMkLst>
        <pc:spChg chg="mod">
          <ac:chgData name="Leon L. Zhang" userId="S::leonz@uw.edu::fe0fd393-b0d3-4ba3-8de3-6593f0e703f5" providerId="AD" clId="Web-{A034A5E8-B6DE-A282-8CFB-511DE800B4CE}" dt="2020-04-12T04:21:16.339" v="177" actId="20577"/>
          <ac:spMkLst>
            <pc:docMk/>
            <pc:sldMk cId="2293555940" sldId="261"/>
            <ac:spMk id="3" creationId="{CC31E9EC-4890-43A9-A3F9-888693E2923C}"/>
          </ac:spMkLst>
        </pc:spChg>
      </pc:sldChg>
    </pc:docChg>
  </pc:docChgLst>
  <pc:docChgLst>
    <pc:chgData name="Zheng Shi" userId="12096a99-689a-45d5-beac-02edfc6f5d59" providerId="ADAL" clId="{7F213E2F-C6FD-4C92-8822-056C25ABF906}"/>
    <pc:docChg chg="custSel delSld modSld">
      <pc:chgData name="Zheng Shi" userId="12096a99-689a-45d5-beac-02edfc6f5d59" providerId="ADAL" clId="{7F213E2F-C6FD-4C92-8822-056C25ABF906}" dt="2020-04-06T16:42:46.144" v="305" actId="20577"/>
      <pc:docMkLst>
        <pc:docMk/>
      </pc:docMkLst>
      <pc:sldChg chg="addSp delSp modSp del mod">
        <pc:chgData name="Zheng Shi" userId="12096a99-689a-45d5-beac-02edfc6f5d59" providerId="ADAL" clId="{7F213E2F-C6FD-4C92-8822-056C25ABF906}" dt="2020-04-06T16:39:31.025" v="140" actId="2696"/>
        <pc:sldMkLst>
          <pc:docMk/>
          <pc:sldMk cId="197746542" sldId="257"/>
        </pc:sldMkLst>
        <pc:spChg chg="del mod">
          <ac:chgData name="Zheng Shi" userId="12096a99-689a-45d5-beac-02edfc6f5d59" providerId="ADAL" clId="{7F213E2F-C6FD-4C92-8822-056C25ABF906}" dt="2020-04-06T16:28:20.617" v="2"/>
          <ac:spMkLst>
            <pc:docMk/>
            <pc:sldMk cId="197746542" sldId="257"/>
            <ac:spMk id="3" creationId="{69A75AF3-EF52-447D-96F9-590293DE9CBE}"/>
          </ac:spMkLst>
        </pc:spChg>
        <pc:picChg chg="add mod">
          <ac:chgData name="Zheng Shi" userId="12096a99-689a-45d5-beac-02edfc6f5d59" providerId="ADAL" clId="{7F213E2F-C6FD-4C92-8822-056C25ABF906}" dt="2020-04-06T16:28:52.864" v="5" actId="1076"/>
          <ac:picMkLst>
            <pc:docMk/>
            <pc:sldMk cId="197746542" sldId="257"/>
            <ac:picMk id="4" creationId="{9665C9CC-902A-4129-A8F9-80150DC08C88}"/>
          </ac:picMkLst>
        </pc:picChg>
        <pc:picChg chg="add mod">
          <ac:chgData name="Zheng Shi" userId="12096a99-689a-45d5-beac-02edfc6f5d59" providerId="ADAL" clId="{7F213E2F-C6FD-4C92-8822-056C25ABF906}" dt="2020-04-06T16:28:55.897" v="6" actId="1076"/>
          <ac:picMkLst>
            <pc:docMk/>
            <pc:sldMk cId="197746542" sldId="257"/>
            <ac:picMk id="5" creationId="{0FE25E3D-E300-410B-B6ED-4BD5D3550766}"/>
          </ac:picMkLst>
        </pc:picChg>
      </pc:sldChg>
      <pc:sldChg chg="modSp mod">
        <pc:chgData name="Zheng Shi" userId="12096a99-689a-45d5-beac-02edfc6f5d59" providerId="ADAL" clId="{7F213E2F-C6FD-4C92-8822-056C25ABF906}" dt="2020-04-06T16:42:46.144" v="305" actId="20577"/>
        <pc:sldMkLst>
          <pc:docMk/>
          <pc:sldMk cId="1692072403" sldId="260"/>
        </pc:sldMkLst>
        <pc:spChg chg="mod">
          <ac:chgData name="Zheng Shi" userId="12096a99-689a-45d5-beac-02edfc6f5d59" providerId="ADAL" clId="{7F213E2F-C6FD-4C92-8822-056C25ABF906}" dt="2020-04-06T16:42:46.144" v="305" actId="20577"/>
          <ac:spMkLst>
            <pc:docMk/>
            <pc:sldMk cId="1692072403" sldId="260"/>
            <ac:spMk id="3" creationId="{74DC9145-3436-43A6-96EB-D1153D27250F}"/>
          </ac:spMkLst>
        </pc:spChg>
      </pc:sldChg>
    </pc:docChg>
  </pc:docChgLst>
  <pc:docChgLst>
    <pc:chgData name="Tora A Gao" userId="8b598d22-d54e-4571-a918-e01a8b302c50" providerId="ADAL" clId="{6BACE076-AD10-428E-8EE7-34954F8B19C0}"/>
    <pc:docChg chg="undo custSel modSld">
      <pc:chgData name="Tora A Gao" userId="8b598d22-d54e-4571-a918-e01a8b302c50" providerId="ADAL" clId="{6BACE076-AD10-428E-8EE7-34954F8B19C0}" dt="2020-04-14T01:30:26.918" v="1152" actId="20577"/>
      <pc:docMkLst>
        <pc:docMk/>
      </pc:docMkLst>
      <pc:sldChg chg="modSp">
        <pc:chgData name="Tora A Gao" userId="8b598d22-d54e-4571-a918-e01a8b302c50" providerId="ADAL" clId="{6BACE076-AD10-428E-8EE7-34954F8B19C0}" dt="2020-04-14T01:29:42.237" v="1072" actId="27636"/>
        <pc:sldMkLst>
          <pc:docMk/>
          <pc:sldMk cId="1818541055" sldId="259"/>
        </pc:sldMkLst>
        <pc:spChg chg="mod">
          <ac:chgData name="Tora A Gao" userId="8b598d22-d54e-4571-a918-e01a8b302c50" providerId="ADAL" clId="{6BACE076-AD10-428E-8EE7-34954F8B19C0}" dt="2020-04-14T01:29:42.237" v="1072" actId="27636"/>
          <ac:spMkLst>
            <pc:docMk/>
            <pc:sldMk cId="1818541055" sldId="259"/>
            <ac:spMk id="3" creationId="{507AFAF2-26D0-4939-B337-CA280CD254C8}"/>
          </ac:spMkLst>
        </pc:spChg>
      </pc:sldChg>
      <pc:sldChg chg="modSp">
        <pc:chgData name="Tora A Gao" userId="8b598d22-d54e-4571-a918-e01a8b302c50" providerId="ADAL" clId="{6BACE076-AD10-428E-8EE7-34954F8B19C0}" dt="2020-04-14T01:30:26.918" v="1152" actId="20577"/>
        <pc:sldMkLst>
          <pc:docMk/>
          <pc:sldMk cId="1692072403" sldId="260"/>
        </pc:sldMkLst>
        <pc:spChg chg="mod">
          <ac:chgData name="Tora A Gao" userId="8b598d22-d54e-4571-a918-e01a8b302c50" providerId="ADAL" clId="{6BACE076-AD10-428E-8EE7-34954F8B19C0}" dt="2020-04-14T01:30:26.918" v="1152" actId="20577"/>
          <ac:spMkLst>
            <pc:docMk/>
            <pc:sldMk cId="1692072403" sldId="260"/>
            <ac:spMk id="3" creationId="{74DC9145-3436-43A6-96EB-D1153D27250F}"/>
          </ac:spMkLst>
        </pc:spChg>
      </pc:sldChg>
      <pc:sldChg chg="modSp">
        <pc:chgData name="Tora A Gao" userId="8b598d22-d54e-4571-a918-e01a8b302c50" providerId="ADAL" clId="{6BACE076-AD10-428E-8EE7-34954F8B19C0}" dt="2020-04-14T01:29:01.716" v="1024" actId="20577"/>
        <pc:sldMkLst>
          <pc:docMk/>
          <pc:sldMk cId="2293555940" sldId="261"/>
        </pc:sldMkLst>
        <pc:spChg chg="mod">
          <ac:chgData name="Tora A Gao" userId="8b598d22-d54e-4571-a918-e01a8b302c50" providerId="ADAL" clId="{6BACE076-AD10-428E-8EE7-34954F8B19C0}" dt="2020-04-14T01:26:13.238" v="795" actId="20577"/>
          <ac:spMkLst>
            <pc:docMk/>
            <pc:sldMk cId="2293555940" sldId="261"/>
            <ac:spMk id="3" creationId="{CC31E9EC-4890-43A9-A3F9-888693E2923C}"/>
          </ac:spMkLst>
        </pc:spChg>
        <pc:spChg chg="mod">
          <ac:chgData name="Tora A Gao" userId="8b598d22-d54e-4571-a918-e01a8b302c50" providerId="ADAL" clId="{6BACE076-AD10-428E-8EE7-34954F8B19C0}" dt="2020-04-14T01:29:01.716" v="1024" actId="20577"/>
          <ac:spMkLst>
            <pc:docMk/>
            <pc:sldMk cId="2293555940" sldId="261"/>
            <ac:spMk id="4" creationId="{93355965-4C5C-4362-B7B1-93E4CEEA7474}"/>
          </ac:spMkLst>
        </pc:spChg>
      </pc:sldChg>
    </pc:docChg>
  </pc:docChgLst>
  <pc:docChgLst>
    <pc:chgData name="Tora A Gao" userId="S::gaot3@uw.edu::8b598d22-d54e-4571-a918-e01a8b302c50" providerId="AD" clId="Web-{DCAE2E30-F9C8-CFE7-FE0E-D30A4597F93F}"/>
    <pc:docChg chg="modSld">
      <pc:chgData name="Tora A Gao" userId="S::gaot3@uw.edu::8b598d22-d54e-4571-a918-e01a8b302c50" providerId="AD" clId="Web-{DCAE2E30-F9C8-CFE7-FE0E-D30A4597F93F}" dt="2020-04-07T01:32:37.195" v="7" actId="20577"/>
      <pc:docMkLst>
        <pc:docMk/>
      </pc:docMkLst>
      <pc:sldChg chg="modSp">
        <pc:chgData name="Tora A Gao" userId="S::gaot3@uw.edu::8b598d22-d54e-4571-a918-e01a8b302c50" providerId="AD" clId="Web-{DCAE2E30-F9C8-CFE7-FE0E-D30A4597F93F}" dt="2020-04-07T01:32:37.195" v="6" actId="20577"/>
        <pc:sldMkLst>
          <pc:docMk/>
          <pc:sldMk cId="1692072403" sldId="260"/>
        </pc:sldMkLst>
        <pc:spChg chg="mod">
          <ac:chgData name="Tora A Gao" userId="S::gaot3@uw.edu::8b598d22-d54e-4571-a918-e01a8b302c50" providerId="AD" clId="Web-{DCAE2E30-F9C8-CFE7-FE0E-D30A4597F93F}" dt="2020-04-07T01:32:37.195" v="6" actId="20577"/>
          <ac:spMkLst>
            <pc:docMk/>
            <pc:sldMk cId="1692072403" sldId="260"/>
            <ac:spMk id="3" creationId="{74DC9145-3436-43A6-96EB-D1153D27250F}"/>
          </ac:spMkLst>
        </pc:spChg>
      </pc:sldChg>
    </pc:docChg>
  </pc:docChgLst>
  <pc:docChgLst>
    <pc:chgData name="Leon L. Zhang" userId="S::leonz@uw.edu::fe0fd393-b0d3-4ba3-8de3-6593f0e703f5" providerId="AD" clId="Web-{BF525354-D658-4B2A-BA3D-4618E0C1BA4B}"/>
    <pc:docChg chg="addSld modSld">
      <pc:chgData name="Leon L. Zhang" userId="S::leonz@uw.edu::fe0fd393-b0d3-4ba3-8de3-6593f0e703f5" providerId="AD" clId="Web-{BF525354-D658-4B2A-BA3D-4618E0C1BA4B}" dt="2020-04-06T16:48:22.947" v="1005" actId="20577"/>
      <pc:docMkLst>
        <pc:docMk/>
      </pc:docMkLst>
      <pc:sldChg chg="modSp">
        <pc:chgData name="Leon L. Zhang" userId="S::leonz@uw.edu::fe0fd393-b0d3-4ba3-8de3-6593f0e703f5" providerId="AD" clId="Web-{BF525354-D658-4B2A-BA3D-4618E0C1BA4B}" dt="2020-04-06T16:24:44.898" v="122" actId="20577"/>
        <pc:sldMkLst>
          <pc:docMk/>
          <pc:sldMk cId="109857222" sldId="256"/>
        </pc:sldMkLst>
        <pc:spChg chg="mod">
          <ac:chgData name="Leon L. Zhang" userId="S::leonz@uw.edu::fe0fd393-b0d3-4ba3-8de3-6593f0e703f5" providerId="AD" clId="Web-{BF525354-D658-4B2A-BA3D-4618E0C1BA4B}" dt="2020-04-06T16:24:44.898" v="1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on L. Zhang" userId="S::leonz@uw.edu::fe0fd393-b0d3-4ba3-8de3-6593f0e703f5" providerId="AD" clId="Web-{BF525354-D658-4B2A-BA3D-4618E0C1BA4B}" dt="2020-04-06T16:24:29.320" v="8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Leon L. Zhang" userId="S::leonz@uw.edu::fe0fd393-b0d3-4ba3-8de3-6593f0e703f5" providerId="AD" clId="Web-{BF525354-D658-4B2A-BA3D-4618E0C1BA4B}" dt="2020-04-06T16:29:26.586" v="156"/>
        <pc:sldMkLst>
          <pc:docMk/>
          <pc:sldMk cId="197746542" sldId="257"/>
        </pc:sldMkLst>
        <pc:spChg chg="mod">
          <ac:chgData name="Leon L. Zhang" userId="S::leonz@uw.edu::fe0fd393-b0d3-4ba3-8de3-6593f0e703f5" providerId="AD" clId="Web-{BF525354-D658-4B2A-BA3D-4618E0C1BA4B}" dt="2020-04-06T16:25:04.023" v="142" actId="20577"/>
          <ac:spMkLst>
            <pc:docMk/>
            <pc:sldMk cId="197746542" sldId="257"/>
            <ac:spMk id="2" creationId="{96D5AD50-7823-4BA6-A3D9-1EF4F7D81703}"/>
          </ac:spMkLst>
        </pc:spChg>
        <pc:spChg chg="mod">
          <ac:chgData name="Leon L. Zhang" userId="S::leonz@uw.edu::fe0fd393-b0d3-4ba3-8de3-6593f0e703f5" providerId="AD" clId="Web-{BF525354-D658-4B2A-BA3D-4618E0C1BA4B}" dt="2020-04-06T16:26:55.679" v="152" actId="20577"/>
          <ac:spMkLst>
            <pc:docMk/>
            <pc:sldMk cId="197746542" sldId="257"/>
            <ac:spMk id="3" creationId="{69A75AF3-EF52-447D-96F9-590293DE9CBE}"/>
          </ac:spMkLst>
        </pc:spChg>
        <pc:picChg chg="mod">
          <ac:chgData name="Leon L. Zhang" userId="S::leonz@uw.edu::fe0fd393-b0d3-4ba3-8de3-6593f0e703f5" providerId="AD" clId="Web-{BF525354-D658-4B2A-BA3D-4618E0C1BA4B}" dt="2020-04-06T16:29:08.320" v="155" actId="1076"/>
          <ac:picMkLst>
            <pc:docMk/>
            <pc:sldMk cId="197746542" sldId="257"/>
            <ac:picMk id="5" creationId="{0FE25E3D-E300-410B-B6ED-4BD5D3550766}"/>
          </ac:picMkLst>
        </pc:picChg>
      </pc:sldChg>
      <pc:sldChg chg="modSp modNotes">
        <pc:chgData name="Leon L. Zhang" userId="S::leonz@uw.edu::fe0fd393-b0d3-4ba3-8de3-6593f0e703f5" providerId="AD" clId="Web-{BF525354-D658-4B2A-BA3D-4618E0C1BA4B}" dt="2020-04-06T16:41:30.290" v="1000" actId="1076"/>
        <pc:sldMkLst>
          <pc:docMk/>
          <pc:sldMk cId="3015781768" sldId="258"/>
        </pc:sldMkLst>
        <pc:spChg chg="mod">
          <ac:chgData name="Leon L. Zhang" userId="S::leonz@uw.edu::fe0fd393-b0d3-4ba3-8de3-6593f0e703f5" providerId="AD" clId="Web-{BF525354-D658-4B2A-BA3D-4618E0C1BA4B}" dt="2020-04-06T16:30:31.726" v="169" actId="20577"/>
          <ac:spMkLst>
            <pc:docMk/>
            <pc:sldMk cId="3015781768" sldId="258"/>
            <ac:spMk id="2" creationId="{7EB1127D-1B44-42F0-93F4-02F6012DF4FD}"/>
          </ac:spMkLst>
        </pc:spChg>
        <pc:picChg chg="mod">
          <ac:chgData name="Leon L. Zhang" userId="S::leonz@uw.edu::fe0fd393-b0d3-4ba3-8de3-6593f0e703f5" providerId="AD" clId="Web-{BF525354-D658-4B2A-BA3D-4618E0C1BA4B}" dt="2020-04-06T16:41:30.290" v="1000" actId="1076"/>
          <ac:picMkLst>
            <pc:docMk/>
            <pc:sldMk cId="3015781768" sldId="258"/>
            <ac:picMk id="4" creationId="{788177D8-4466-4E3F-AF50-71D0F6711884}"/>
          </ac:picMkLst>
        </pc:picChg>
      </pc:sldChg>
      <pc:sldChg chg="modSp new">
        <pc:chgData name="Leon L. Zhang" userId="S::leonz@uw.edu::fe0fd393-b0d3-4ba3-8de3-6593f0e703f5" providerId="AD" clId="Web-{BF525354-D658-4B2A-BA3D-4618E0C1BA4B}" dt="2020-04-06T16:48:20.634" v="1003" actId="20577"/>
        <pc:sldMkLst>
          <pc:docMk/>
          <pc:sldMk cId="1818541055" sldId="259"/>
        </pc:sldMkLst>
        <pc:spChg chg="mod">
          <ac:chgData name="Leon L. Zhang" userId="S::leonz@uw.edu::fe0fd393-b0d3-4ba3-8de3-6593f0e703f5" providerId="AD" clId="Web-{BF525354-D658-4B2A-BA3D-4618E0C1BA4B}" dt="2020-04-06T16:39:03.633" v="865" actId="14100"/>
          <ac:spMkLst>
            <pc:docMk/>
            <pc:sldMk cId="1818541055" sldId="259"/>
            <ac:spMk id="2" creationId="{7A55821F-6270-4B34-9721-049274B4D95E}"/>
          </ac:spMkLst>
        </pc:spChg>
        <pc:spChg chg="mod">
          <ac:chgData name="Leon L. Zhang" userId="S::leonz@uw.edu::fe0fd393-b0d3-4ba3-8de3-6593f0e703f5" providerId="AD" clId="Web-{BF525354-D658-4B2A-BA3D-4618E0C1BA4B}" dt="2020-04-06T16:48:20.634" v="1003" actId="20577"/>
          <ac:spMkLst>
            <pc:docMk/>
            <pc:sldMk cId="1818541055" sldId="259"/>
            <ac:spMk id="3" creationId="{507AFAF2-26D0-4939-B337-CA280CD254C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9455 16645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3T23:08:06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11592 5733 16383 0 0,'-6'0'0'0'0,"-2"0"0"0"0,-1 0 0 0 0,-31 0 0 0 0,31 0 0 0 0,-31 0 0 0 0,-1 0 0 0 0,1 0 0 0 0,0 0 0 0 0,-1 0 0 0 0,1 0 0 0 0,0 0 0 0 0,-1 0 0 0 0,1 0 0 0 0,-1 0 0 0 0,1 0 0 0 0,0 0 0 0 0,-1 0 0 0 0,1 0 0 0 0,0 0 0 0 0,-1 0 0 0 0,1 0 0 0 0,18 0 0 0 0,0 0 0 0 0,0 0 0 0 0,0 0 0 0 0,0 11 0 0 0,13-11 0 0 0,-13 0 0 0 0,14 9 0 0 0,-1-9 0 0 0,-13 0 0 0 0,14 0 0 0 0,-1 0 0 0 0,1 8 0 0 0,-14-8 0 0 0,13 0 0 0 0,-13 0 0 0 0,13 0 0 0 0,-13 0 0 0 0,14 9 0 0 0,-14-9 0 0 0,0 0 0 0 0,0 0 0 0 0,13 0 0 0 0,-13 0 0 0 0,0 0 0 0 0,-18 13 0 0 0,18-13 0 0 0,0 0 0 0 0,-18 0 0 0 0,18 0 0 0 0,-19 0 0 0 0,19 11 0 0 0,0-11 0 0 0,0 0 0 0 0,14 0 0 0 0,-14 0 0 0 0,13 0 0 0 0,0 0 0 0 0,1 0 0 0 0,-1 0 0 0 0,1 0 0 0 0,-14 0 0 0 0,13 0 0 0 0,-13 0 0 0 0,0 0 0 0 0,14 0 0 0 0,-14 0 0 0 0,13 0 0 0 0,-13 0 0 0 0,0 0 0 0 0,0 0 0 0 0,0 0 0 0 0,0 0 0 0 0,-18 0 0 0 0,18 0 0 0 0,-19 0 0 0 0,1 0 0 0 0,0 0 0 0 0,18 0 0 0 0,-19 0 0 0 0,1 0 0 0 0,18 11 0 0 0,-19-11 0 0 0,19 0 0 0 0,-18 0 0 0 0,0 0 0 0 0,-1 0 0 0 0,1 0 0 0 0,0 13 0 0 0,18-13 0 0 0,-19 0 0 0 0,19 0 0 0 0,-18 0 0 0 0,18 11 0 0 0,13-11 0 0 0,-13 0 0 0 0,0 0 0 0 0,14 0 0 0 0,-14 11 0 0 0,13-11 0 0 0,1 0 0 0 0,-14 0 0 0 0,13 0 0 0 0,0 0 0 0 0,1 0 0 0 0,-1 0 0 0 0,1 0 0 0 0,-1 0 0 0 0,1 0 0 0 0,-14 0 0 0 0,0 0 0 0 0,-19 0 0 0 0,19 0 0 0 0,-18 0 0 0 0,-1 0 0 0 0,1 0 0 0 0,0 0 0 0 0,18 0 0 0 0,0 0 0 0 0,-19 0 0 0 0,19 0 0 0 0,1 0 0 0 0,-20 0 0 0 0,19 0 0 0 0,-18 0 0 0 0,18 0 0 0 0,-19 0 0 0 0,19 0 0 0 0,-18-13 0 0 0,0-1 0 0 0,-1 1 0 0 0,19 2 0 0 0,-18 11 0 0 0,18-11 0 0 0,0 0 0 0 0,0-1 0 0 0,13 4 0 0 0,-13 8 0 0 0,14-9 0 0 0,-1 1 0 0 0,1 8 0 0 0,-1-9 0 0 0,1 1 0 0 0,-1-1 0 0 0,1 1 0 0 0,-1 8 0 0 0,0-9 0 0 0,9 1 0 0 0,-8-1 0 0 0,-1 0 0 0 0,1 9 0 0 0,8-8 0 0 0,-9-1 0 0 0,-2-13 0 0 0,3 14 0 0 0,-1-1 0 0 0,-2-13 0 0 0,0 0 0 0 0,2 14 0 0 0,-2-14 0 0 0,0 0 0 0 0,3 13 0 0 0,-3-13 0 0 0,0 0 0 0 0,2 13 0 0 0,0 1 0 0 0,9-1 0 0 0,0 1 0 0 0,-8-1 0 0 0,8 2 0 0 0,0-1 0 0 0,0 1 0 0 0,0 1 0 0 0,0-2 0 0 0,0 1 0 0 0,0 0 0 0 0,0 0 0 0 0,0-2 0 0 0,0 0 0 0 0,0-13 0 0 0,0 14 0 0 0,0-1 0 0 0,0 1 0 0 0,0 0 0 0 0,0 0 0 0 0,7 8 0 0 0,-7-9 0 0 0,8 9 0 0 0,-8-8 0 0 0,7 8 0 0 0,0-8 0 0 0,0 8 0 0 0,1-7 0 0 0,0 7 0 0 0,0-9 0 0 0,1 1 0 0 0,-1 8 0 0 0,-8-9 0 0 0,9 1 0 0 0,-1 8 0 0 0,1-9 0 0 0,-1 1 0 0 0,1 8 0 0 0,-1-9 0 0 0,0 1 0 0 0,1-1 0 0 0,-1 9 0 0 0,14-11 0 0 0,-13 2 0 0 0,13-2 0 0 0,-14 11 0 0 0,14-11 0 0 0,-14 11 0 0 0,1-8 0 0 0,-1 8 0 0 0,14 0 0 0 0,0-11 0 0 0,-14 11 0 0 0,14-11 0 0 0,0 11 0 0 0,-13-9 0 0 0,12-2 0 0 0,1 11 0 0 0,0-11 0 0 0,0 11 0 0 0,0 0 0 0 0,0-11 0 0 0,0 11 0 0 0,0 0 0 0 0,-14-9 0 0 0,14 9 0 0 0,0 0 0 0 0,-14 0 0 0 0,14-11 0 0 0,0 11 0 0 0,0 0 0 0 0,0 0 0 0 0,-14 0 0 0 0,14 0 0 0 0,0 0 0 0 0,0 0 0 0 0,0 0 0 0 0,0 0 0 0 0,0 0 0 0 0,0 0 0 0 0,0 0 0 0 0,-1 0 0 0 0,1 0 0 0 0,0 0 0 0 0,-13-8 0 0 0,13 8 0 0 0,0 0 0 0 0,-1 0 0 0 0,1 0 0 0 0,0-11 0 0 0,-13 11 0 0 0,13 0 0 0 0,-1 0 0 0 0,1 0 0 0 0,0 0 0 0 0,-13 0 0 0 0,13 0 0 0 0,-1 0 0 0 0,1 0 0 0 0,0 0 0 0 0,0 0 0 0 0,0 0 0 0 0,0 0 0 0 0,18 0 0 0 0,-18 0 0 0 0,18 0 0 0 0,-18 0 0 0 0,19 0 0 0 0,-1 0 0 0 0,-18 0 0 0 0,0 0 0 0 0,-1 0 0 0 0,20 0 0 0 0,-19 0 0 0 0,0 0 0 0 0,-1 0 0 0 0,1 0 0 0 0,0-11 0 0 0,0 11 0 0 0,0 0 0 0 0,0 0 0 0 0,0 0 0 0 0,-14 0 0 0 0,14 0 0 0 0,0 0 0 0 0,0-11 0 0 0,-14 11 0 0 0,14 0 0 0 0,0 0 0 0 0,-14 0 0 0 0,14 0 0 0 0,-13 0 0 0 0,13 0 0 0 0,0 0 0 0 0,-1 0 0 0 0,1 0 0 0 0,-13 0 0 0 0,31 0 0 0 0,-18 0 0 0 0,0 0 0 0 0,18 0 0 0 0,-18 0 0 0 0,18 0 0 0 0,-18 0 0 0 0,0 0 0 0 0,0 0 0 0 0,0 0 0 0 0,0 0 0 0 0,-14 0 0 0 0,14 0 0 0 0,0 0 0 0 0,0 0 0 0 0,0 0 0 0 0,18 0 0 0 0,-18 0 0 0 0,0 0 0 0 0,18 0 0 0 0,-18 0 0 0 0,0 0 0 0 0,18 0 0 0 0,-18 0 0 0 0,0 0 0 0 0,0 0 0 0 0,0 0 0 0 0,0 0 0 0 0,-14 0 0 0 0,32 0 0 0 0,-18 0 0 0 0,0 0 0 0 0,0 0 0 0 0,0 0 0 0 0,0 0 0 0 0,0 0 0 0 0,0 0 0 0 0,18 0 0 0 0,-18 0 0 0 0,0 0 0 0 0,0 0 0 0 0,-1 0 0 0 0,20 0 0 0 0,-19 0 0 0 0,0 0 0 0 0,-1 0 0 0 0,20 0 0 0 0,-19 0 0 0 0,-1 0 0 0 0,1 0 0 0 0,0 0 0 0 0,-13 0 0 0 0,13 0 0 0 0,-1 0 0 0 0,-12 0 0 0 0,13 11 0 0 0,-14-11 0 0 0,1 0 0 0 0,13 10 0 0 0,-14-10 0 0 0,14 0 0 0 0,-14 9 0 0 0,1-9 0 0 0,-1 0 0 0 0,14 0 0 0 0,-13 8 0 0 0,-1-8 0 0 0,14 11 0 0 0,-14-11 0 0 0,1 9 0 0 0,13-9 0 0 0,-14 8 0 0 0,14-8 0 0 0,-14 9 0 0 0,1-1 0 0 0,-1-8 0 0 0,1 9 0 0 0,-1-9 0 0 0,1 8 0 0 0,-1 0 0 0 0,-8 1 0 0 0,9-9 0 0 0,-9 8 0 0 0,0 1 0 0 0,8-1 0 0 0,-8 14 0 0 0,0-14 0 0 0,8 1 0 0 0,-8-1 0 0 0,0 1 0 0 0,0-1 0 0 0,0 1 0 0 0,0-1 0 0 0,9 1 0 0 0,-9-1 0 0 0,0-1 0 0 0,0 2 0 0 0,0-1 0 0 0,0-1 0 0 0,0 2 0 0 0,0-1 0 0 0,0 1 0 0 0,0-1 0 0 0,7 0 0 0 0,-7 0 0 0 0,0 0 0 0 0,0 1 0 0 0,0-1 0 0 0,0 0 0 0 0,0-1 0 0 0,0 0 0 0 0,0 0 0 0 0,0 0 0 0 0,0 2 0 0 0,0-2 0 0 0,0 2 0 0 0,0-1 0 0 0,0-1 0 0 0,0 2 0 0 0,0-1 0 0 0,0 1 0 0 0,0-1 0 0 0,0 0 0 0 0,0 1 0 0 0,0-1 0 0 0,0 0 0 0 0,0-1 0 0 0,-40 20 0 0 0,40-27-16383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3T23:08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15110 8624 16383 0 0,'-6'0'0'0'0,"-3"0"0"0"0,-13 0 0 0 0,0 0 0 0 0,14 0 0 0 0,-33 0 0 0 0,19 0 0 0 0,-18 0 0 0 0,18 0 0 0 0,-18 0 0 0 0,18 0 0 0 0,-19 0 0 0 0,1 0 0 0 0,-1 0 0 0 0,-22 0 0 0 0,22 0 0 0 0,19 0 0 0 0,-18 0 0 0 0,-1 0 0 0 0,19 0 0 0 0,0 0 0 0 0,0 0 0 0 0,0 0 0 0 0,0 0 0 0 0,0 0 0 0 0,14 0 0 0 0,-14 0 0 0 0,13 0 0 0 0,-13 11 0 0 0,14-11 0 0 0,-1 0 0 0 0,1 0 0 0 0,-1 0 0 0 0,0 0 0 0 0,1 0 0 0 0,8 8 0 0 0,-9-8 0 0 0,1 0 0 0 0,-1 0 0 0 0,1 0 0 0 0,-1 0 0 0 0,1 0 0 0 0,-14 0 0 0 0,13 0 0 0 0,-13 11 0 0 0,13-11 0 0 0,-13 0 0 0 0,14 0 0 0 0,-14 0 0 0 0,0 0 0 0 0,13 0 0 0 0,-13 0 0 0 0,0 0 0 0 0,0 11 0 0 0,0-11 0 0 0,-18 0 0 0 0,18 0 0 0 0,0 0 0 0 0,0 0 0 0 0,-18 0 0 0 0,18 11 0 0 0,0-11 0 0 0,0 0 0 0 0,-19 0 0 0 0,19 0 0 0 0,0 0 0 0 0,1 0 0 0 0,-1 0 0 0 0,0 0 0 0 0,0 11 0 0 0,0-11 0 0 0,0 0 0 0 0,0 0 0 0 0,0 0 0 0 0,0 11 0 0 0,0-11 0 0 0,13 0 0 0 0,-13 0 0 0 0,0 0 0 0 0,0 0 0 0 0,0 11 0 0 0,0-11 0 0 0,-18 0 0 0 0,18 11 0 0 0,0-11 0 0 0,-19 0 0 0 0,19 10 0 0 0,-18-10 0 0 0,0 0 0 0 0,18 0 0 0 0,-19 0 0 0 0,19 0 0 0 0,-18 0 0 0 0,18 0 0 0 0,0 0 0 0 0,-19 14 0 0 0,19-14 0 0 0,0 0 0 0 0,-18 0 0 0 0,0 0 0 0 0,-1 0 0 0 0,1 0 0 0 0,0 0 0 0 0,18 0 0 0 0,-42 0 0 0 0,23 0 0 0 0,1 0 0 0 0,-24 0 0 0 0,24 0 0 0 0,-1 0 0 0 0,-22 16 0 0 0,22-16 0 0 0,1 0 0 0 0,-1 0 0 0 0,1 0 0 0 0,18 0 0 0 0,-18 0 0 0 0,-1 0 0 0 0,19 0 0 0 0,0 0 0 0 0,0 0 0 0 0,0 0 0 0 0,0 0 0 0 0,0 0 0 0 0,0 0 0 0 0,14 0 0 0 0,-14 0 0 0 0,0 0 0 0 0,0 0 0 0 0,0 0 0 0 0,0 0 0 0 0,0 0 0 0 0,0 0 0 0 0,0 0 0 0 0,0 0 0 0 0,0 0 0 0 0,0 0 0 0 0,0 0 0 0 0,0 0 0 0 0,-19 0 0 0 0,19 0 0 0 0,0 0 0 0 0,0 0 0 0 0,0 0 0 0 0,-18 0 0 0 0,18 0 0 0 0,0-11 0 0 0,0 11 0 0 0,0 0 0 0 0,0 0 0 0 0,0 0 0 0 0,-19-14 0 0 0,1 14 0 0 0,0 0 0 0 0,-1-13 0 0 0,1 13 0 0 0,-24-16 0 0 0,24 16 0 0 0,-1 0 0 0 0,1-14 0 0 0,-1 14 0 0 0,1 0 0 0 0,0 0 0 0 0,-1-13 0 0 0,1 13 0 0 0,0 0 0 0 0,-24-16 0 0 0,23 16 0 0 0,1-14 0 0 0,-24-2 0 0 0,24 16 0 0 0,-1-13 0 0 0,1 13 0 0 0,0 0 0 0 0,-1-14 0 0 0,1 14 0 0 0,0-13 0 0 0,-1 13 0 0 0,-23 0 0 0 0,24-13 0 0 0,0 13 0 0 0,-1 0 0 0 0,1-14 0 0 0,-1 14 0 0 0,1 0 0 0 0,18 0 0 0 0,0 0 0 0 0,-18-13 0 0 0,18 13 0 0 0,0 0 0 0 0,-19 0 0 0 0,19 0 0 0 0,0 0 0 0 0,-18-14 0 0 0,18 14 0 0 0,-18 0 0 0 0,18 0 0 0 0,-19 0 0 0 0,19 0 0 0 0,-18 0 0 0 0,18-11 0 0 0,-19 11 0 0 0,19 0 0 0 0,-18 0 0 0 0,18 0 0 0 0,-18 0 0 0 0,-1 0 0 0 0,19 0 0 0 0,-18 0 0 0 0,18 0 0 0 0,-18 0 0 0 0,18 0 0 0 0,-19 0 0 0 0,19 0 0 0 0,0 0 0 0 0,0 0 0 0 0,0 0 0 0 0,0 0 0 0 0,14 0 0 0 0,-1 0 0 0 0,-13 0 0 0 0,13 0 0 0 0,1 0 0 0 0,-1 0 0 0 0,-13 0 0 0 0,14 0 0 0 0,-1 0 0 0 0,1 0 0 0 0,-14 0 0 0 0,13 0 0 0 0,1 0 0 0 0,-14 0 0 0 0,13 0 0 0 0,0 0 0 0 0,-13 0 0 0 0,0 0 0 0 0,14 0 0 0 0,-14 0 0 0 0,0 0 0 0 0,13 0 0 0 0,-13 0 0 0 0,0 0 0 0 0,0-11 0 0 0,14 11 0 0 0,-14 0 0 0 0,0 0 0 0 0,13-8 0 0 0,-13 8 0 0 0,14 0 0 0 0,-14 0 0 0 0,13-9 0 0 0,0 9 0 0 0,-13 0 0 0 0,14-9 0 0 0,-1 9 0 0 0,-13 0 0 0 0,14-8 0 0 0,-1 8 0 0 0,1 0 0 0 0,-14-11 0 0 0,0 11 0 0 0,13-9 0 0 0,-13-2 0 0 0,0 11 0 0 0,14-8 0 0 0,-14-3 0 0 0,13 11 0 0 0,-13-11 0 0 0,13 11 0 0 0,-13-12 0 0 0,14 4 0 0 0,-14 8 0 0 0,13-9 0 0 0,-13-2 0 0 0,14 3 0 0 0,-14 8 0 0 0,13-9 0 0 0,1 1 0 0 0,-1 8 0 0 0,0-9 0 0 0,-13-2 0 0 0,14 2 0 0 0,-1 1 0 0 0,1 8 0 0 0,-1-9 0 0 0,1 1 0 0 0,8-1 0 0 0,-8 2 0 0 0,8-1 0 0 0,-7 1 0 0 0,7 0 0 0 0,0-1 0 0 0,0 1 0 0 0,0-2 0 0 0,0 2 0 0 0,0-2 0 0 0,0 2 0 0 0,0-2 0 0 0,0 1 0 0 0,0-1 0 0 0,0 1 0 0 0,0-1 0 0 0,0 1 0 0 0,0-1 0 0 0,0 2 0 0 0,0-2 0 0 0,7 2 0 0 0,0-1 0 0 0,-7 0 0 0 0,9 8 0 0 0,-1-9 0 0 0,-8 0 0 0 0,9 1 0 0 0,-9-1 0 0 0,8 1 0 0 0,1-1 0 0 0,-1 1 0 0 0,-1 0 0 0 0,2 8 0 0 0,-9-8 0 0 0,8-1 0 0 0,1 1 0 0 0,-1 8 0 0 0,1-9 0 0 0,-1 1 0 0 0,0 8 0 0 0,1-9 0 0 0,13 9 0 0 0,-14-9 0 0 0,1 1 0 0 0,13-3 0 0 0,0 0 0 0 0,-1 0 0 0 0,1 0 0 0 0,0 11 0 0 0,0-11 0 0 0,0 0 0 0 0,0-1 0 0 0,0 12 0 0 0,0-11 0 0 0,0 11 0 0 0,-1-11 0 0 0,-12 11 0 0 0,13-11 0 0 0,-14 11 0 0 0,14-11 0 0 0,0 11 0 0 0,-14 0 0 0 0,14 0 0 0 0,0-11 0 0 0,-13 11 0 0 0,13 0 0 0 0,-14 0 0 0 0,14 0 0 0 0,-14 0 0 0 0,14-11 0 0 0,-13 11 0 0 0,13 0 0 0 0,-14 0 0 0 0,14 0 0 0 0,-14 0 0 0 0,14 0 0 0 0,0 0 0 0 0,0 0 0 0 0,0 0 0 0 0,0 0 0 0 0,0 0 0 0 0,18 0 0 0 0,-18 0 0 0 0,0 0 0 0 0,0 0 0 0 0,0 0 0 0 0,0 0 0 0 0,18 0 0 0 0,-18 0 0 0 0,0 0 0 0 0,-1 0 0 0 0,1 0 0 0 0,0 0 0 0 0,0 0 0 0 0,18 0 0 0 0,-18 0 0 0 0,0 0 0 0 0,18 0 0 0 0,-18 0 0 0 0,0 0 0 0 0,0 0 0 0 0,0 0 0 0 0,0 0 0 0 0,-14 0 0 0 0,14 0 0 0 0,0 0 0 0 0,-13 0 0 0 0,13 0 0 0 0,-1 0 0 0 0,-12 0 0 0 0,13 0 0 0 0,0 0 0 0 0,0 0 0 0 0,-1 0 0 0 0,20 0 0 0 0,-19 0 0 0 0,-1 0 0 0 0,20 0 0 0 0,-19 0 0 0 0,0 0 0 0 0,18 0 0 0 0,-18 0 0 0 0,0 0 0 0 0,-1 0 0 0 0,20 0 0 0 0,-19 0 0 0 0,-14 0 0 0 0,14 0 0 0 0,0 0 0 0 0,0 0 0 0 0,0 0 0 0 0,0 0 0 0 0,-1 0 0 0 0,1 0 0 0 0,0 0 0 0 0,0 0 0 0 0,0 0 0 0 0,18 0 0 0 0,-18 0 0 0 0,0 0 0 0 0,0 0 0 0 0,0 0 0 0 0,0 0 0 0 0,0 0 0 0 0,18 0 0 0 0,-18 0 0 0 0,0 0 0 0 0,18 0 0 0 0,-18 0 0 0 0,0 0 0 0 0,18 0 0 0 0,0 0 0 0 0,1 0 0 0 0,-1 0 0 0 0,-18 0 0 0 0,41 0 0 0 0,-22 0 0 0 0,-1 0 0 0 0,0 0 0 0 0,0 0 0 0 0,1 0 0 0 0,-1 0 0 0 0,-18 0 0 0 0,18 0 0 0 0,-18 0 0 0 0,18 0 0 0 0,-18 0 0 0 0,0 0 0 0 0,18 0 0 0 0,-18 0 0 0 0,0 0 0 0 0,0 0 0 0 0,0 0 0 0 0,0 0 0 0 0,18 0 0 0 0,-32 0 0 0 0,14 0 0 0 0,0 0 0 0 0,0 0 0 0 0,0 0 0 0 0,18 0 0 0 0,1 0 0 0 0,-20 0 0 0 0,20 0 0 0 0,-1 0 0 0 0,0 0 0 0 0,-18 0 0 0 0,18 0 0 0 0,-18 0 0 0 0,0 0 0 0 0,0 0 0 0 0,0-11 0 0 0,0 11 0 0 0,0 0 0 0 0,18 0 0 0 0,-18 0 0 0 0,0 0 0 0 0,0 0 0 0 0,0-11 0 0 0,-1 11 0 0 0,1 0 0 0 0,0 0 0 0 0,0 0 0 0 0,-13 0 0 0 0,12 0 0 0 0,1-11 0 0 0,0 11 0 0 0,-13 0 0 0 0,13 0 0 0 0,0 0 0 0 0,-1-11 0 0 0,-12 11 0 0 0,13 0 0 0 0,0 0 0 0 0,0 0 0 0 0,-14 0 0 0 0,14-11 0 0 0,0 11 0 0 0,0 0 0 0 0,0 0 0 0 0,18 0 0 0 0,-18-11 0 0 0,0 11 0 0 0,0 0 0 0 0,18 0 0 0 0,-18 0 0 0 0,0 0 0 0 0,18 0 0 0 0,-18 0 0 0 0,18 0 0 0 0,-18 0 0 0 0,0 0 0 0 0,0 0 0 0 0,0 0 0 0 0,-1 0 0 0 0,1-11 0 0 0,0 11 0 0 0,0 0 0 0 0,0 0 0 0 0,0 0 0 0 0,18-14 0 0 0,-18 14 0 0 0,0 0 0 0 0,18 0 0 0 0,-18 0 0 0 0,0 0 0 0 0,18-13 0 0 0,-18 13 0 0 0,0 0 0 0 0,0 0 0 0 0,0 0 0 0 0,0 0 0 0 0,18 0 0 0 0,-18-11 0 0 0,0 11 0 0 0,18 0 0 0 0,-18 0 0 0 0,0 0 0 0 0,0-11 0 0 0,0 11 0 0 0,0 0 0 0 0,-1 0 0 0 0,1 0 0 0 0,0 0 0 0 0,0 0 0 0 0,18 0 0 0 0,1 0 0 0 0,-20 0 0 0 0,20 0 0 0 0,-1 0 0 0 0,-18 0 0 0 0,0 0 0 0 0,0 0 0 0 0,0 0 0 0 0,-1 0 0 0 0,1 0 0 0 0,0 0 0 0 0,0 0 0 0 0,0 0 0 0 0,-14 0 0 0 0,14 0 0 0 0,0 0 0 0 0,0 0 0 0 0,0 0 0 0 0,0 0 0 0 0,0 0 0 0 0,0 0 0 0 0,0 0 0 0 0,0 0 0 0 0,18 0 0 0 0,-18 0 0 0 0,18 0 0 0 0,-18 0 0 0 0,18 0 0 0 0,0 0 0 0 0,1 0 0 0 0,-1 0 0 0 0,-18 0 0 0 0,18 0 0 0 0,0 0 0 0 0,-18 0 0 0 0,0 0 0 0 0,18 0 0 0 0,-18 11 0 0 0,0-11 0 0 0,18 0 0 0 0,-18 11 0 0 0,0-11 0 0 0,0 10 0 0 0,18-10 0 0 0,-18 0 0 0 0,0 11 0 0 0,0-11 0 0 0,0 0 0 0 0,0 0 0 0 0,0 11 0 0 0,-14-11 0 0 0,14 0 0 0 0,0 11 0 0 0,-14-11 0 0 0,14 11 0 0 0,-13-11 0 0 0,-1 9 0 0 0,0-9 0 0 0,1 0 0 0 0,-1 8 0 0 0,1 1 0 0 0,-1-1 0 0 0,1-8 0 0 0,-9 8 0 0 0,8 1 0 0 0,0-1 0 0 0,1 1 0 0 0,-1-1 0 0 0,3 14 0 0 0,0 0 0 0 0,-2-14 0 0 0,-1 1 0 0 0,3 13 0 0 0,-2-14 0 0 0,1 14 0 0 0,12-11 0 0 0,-11 11 0 0 0,0 0 0 0 0,-2-14 0 0 0,2 14 0 0 0,-3-13 0 0 0,1-1 0 0 0,-1 0 0 0 0,0 1 0 0 0,1-1 0 0 0,-9 1 0 0 0,8-1 0 0 0,1 1 0 0 0,-9-1 0 0 0,8 1 0 0 0,-8-1 0 0 0,0 0 0 0 0,9 1 0 0 0,-9-1 0 0 0,0 1 0 0 0,0-1 0 0 0,0 1 0 0 0,8-1 0 0 0,-8-1 0 0 0,0 1 0 0 0,0-1 0 0 0,0 1 0 0 0,0 0 0 0 0,0 0 0 0 0,0-1 0 0 0,0 2 0 0 0,0-1 0 0 0,0 14 0 0 0,0-13 0 0 0,0 13 0 0 0,0-1 0 0 0,0-12 0 0 0,0-1 0 0 0,-11 14 0 0 0,11-13 0 0 0,0-1 0 0 0,0 1 0 0 0,-9-1 0 0 0,9-1 0 0 0,-7-7 0 0 0,7 9 0 0 0,-8-9 0 0 0,8 8 0 0 0,-9 1 0 0 0,1-1 0 0 0,-1 0 0 0 0,1 1 0 0 0,-3 13 0 0 0,2-14 0 0 0,9 1 0 0 0,0-9-16383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14751 10457 16383 0 0,'0'4'0'0'0,"0"1"0"0"0,-9 2 0 0 0,0-1 0 0 0,1 1 0 0 0,-15 2 0 0 0,15-3 0 0 0,-15 3 0 0 0,15-2 0 0 0,-15 1 0 0 0,14-8 0 0 0,-13 9 0 0 0,0-1 0 0 0,13-1 0 0 0,-13 2 0 0 0,-1-1 0 0 0,14-1 0 0 0,-13-7 0 0 0,0 8 0 0 0,13-1 0 0 0,-13-7 0 0 0,-1 9 0 0 0,14-9 0 0 0,-13 8 0 0 0,13-8 0 0 0,1 0 0 0 0,-14 9 0 0 0,13-9 0 0 0,0 6 0 0 0,-13-6 0 0 0,13 0 0 0 0,0 7 0 0 0,1-7 0 0 0,-1 7 0 0 0,0-7 0 0 0,0 0 0 0 0,-13 8 0 0 0,14-8 0 0 0,-1 0 0 0 0,0 7 0 0 0,1-7 0 0 0,-1 0 0 0 0,0 0 0 0 0,0 7 0 0 0,-13-7 0 0 0,13 0 0 0 0,0 6 0 0 0,-13-6 0 0 0,13 7 0 0 0,1-7 0 0 0,-15 8 0 0 0,15-8 0 0 0,-15 9 0 0 0,15-9 0 0 0,-15 0 0 0 0,14 7 0 0 0,-13 1 0 0 0,-1-8 0 0 0,1 9 0 0 0,13-9 0 0 0,-13 8 0 0 0,0-8 0 0 0,-1 0 0 0 0,1 9 0 0 0,-1-9 0 0 0,1 9 0 0 0,-19-9 0 0 0,18 0 0 0 0,1 8 0 0 0,-1-8 0 0 0,1 9 0 0 0,-19-9 0 0 0,18 0 0 0 0,1 9 0 0 0,0-9 0 0 0,-1 8 0 0 0,1-8 0 0 0,-1 0 0 0 0,1 0 0 0 0,-19 11 0 0 0,19-11 0 0 0,-1 0 0 0 0,1 0 0 0 0,-1 8 0 0 0,1-8 0 0 0,0 0 0 0 0,-19 11 0 0 0,18-11 0 0 0,1 0 0 0 0,-19 0 0 0 0,18 0 0 0 0,1 8 0 0 0,-19-8 0 0 0,18 0 0 0 0,-18 0 0 0 0,19 9 0 0 0,-19-9 0 0 0,0 0 0 0 0,18 9 0 0 0,1-9 0 0 0,-19 0 0 0 0,18 0 0 0 0,1 0 0 0 0,-19 10 0 0 0,18-10 0 0 0,1 0 0 0 0,-1 0 0 0 0,1 0 0 0 0,0 0 0 0 0,-1 9 0 0 0,1-9 0 0 0,-1 0 0 0 0,1 8 0 0 0,13-8 0 0 0,-13 0 0 0 0,-1 0 0 0 0,1 0 0 0 0,13 0 0 0 0,-13 0 0 0 0,-1 9 0 0 0,1-9 0 0 0,13 0 0 0 0,-32 0 0 0 0,32 7 0 0 0,-32-7 0 0 0,19 0 0 0 0,-1 0 0 0 0,1 8 0 0 0,-1-8 0 0 0,-18 0 0 0 0,19 0 0 0 0,-1 0 0 0 0,-18 0 0 0 0,0 11 0 0 0,19-11 0 0 0,-19 0 0 0 0,-1 0 0 0 0,20 0 0 0 0,-19 0 0 0 0,18 0 0 0 0,-18 10 0 0 0,19-10 0 0 0,-19 0 0 0 0,18 0 0 0 0,-18 11 0 0 0,19-11 0 0 0,-20 0 0 0 0,20 0 0 0 0,0 0 0 0 0,-1 0 0 0 0,1 0 0 0 0,13 0 0 0 0,-13 0 0 0 0,13 0 0 0 0,0 0 0 0 0,0 0 0 0 0,-13 0 0 0 0,13 0 0 0 0,1 0 0 0 0,-15 0 0 0 0,15 0 0 0 0,-15 0 0 0 0,14 0 0 0 0,-13 0 0 0 0,13 0 0 0 0,-13 0 0 0 0,-1 0 0 0 0,1 0 0 0 0,-1 0 0 0 0,1 0 0 0 0,0 0 0 0 0,-19 0 0 0 0,0 0 0 0 0,0 0 0 0 0,18 0 0 0 0,-18 0 0 0 0,0 0 0 0 0,0 0 0 0 0,0 0 0 0 0,1 0 0 0 0,-1 0 0 0 0,-1 0 0 0 0,1 0 0 0 0,19 0 0 0 0,-19 0 0 0 0,0 0 0 0 0,-1 0 0 0 0,20-9 0 0 0,-19 9 0 0 0,18 0 0 0 0,1 0 0 0 0,-19-11 0 0 0,18 11 0 0 0,1-8 0 0 0,-19 8 0 0 0,18-9 0 0 0,1 9 0 0 0,-19-11 0 0 0,-1 11 0 0 0,20-8 0 0 0,-19 8 0 0 0,0-11 0 0 0,0 11 0 0 0,-1 0 0 0 0,1-11 0 0 0,0 11 0 0 0,0-10 0 0 0,0 10 0 0 0,0 0 0 0 0,-24-13 0 0 0,24 13 0 0 0,0-10 0 0 0,0 10 0 0 0,0-11 0 0 0,0 11 0 0 0,18 0 0 0 0,-18-11 0 0 0,19 11 0 0 0,-19-10 0 0 0,18 10 0 0 0,1 0 0 0 0,-1-9 0 0 0,1 9 0 0 0,-1 0 0 0 0,1 0 0 0 0,14-7 0 0 0,-15 7 0 0 0,1 0 0 0 0,-1-8 0 0 0,1 8 0 0 0,13 0 0 0 0,-13-9 0 0 0,-1 9 0 0 0,15-7 0 0 0,-15 7 0 0 0,1-9 0 0 0,0 9 0 0 0,-1 0 0 0 0,1 0 0 0 0,-1-8 0 0 0,1 8 0 0 0,0 0 0 0 0,-1-9 0 0 0,15 9 0 0 0,-15 0 0 0 0,1 0 0 0 0,-1 0 0 0 0,1 0 0 0 0,-1 0 0 0 0,15-7 0 0 0,-15 7 0 0 0,1 0 0 0 0,-1-8 0 0 0,1 8 0 0 0,-1 0 0 0 0,1-9 0 0 0,0 9 0 0 0,-1-9 0 0 0,1 9 0 0 0,13 0 0 0 0,-13-8 0 0 0,-1 8 0 0 0,15 0 0 0 0,-15-9 0 0 0,1 9 0 0 0,13 0 0 0 0,-13 0 0 0 0,13-7 0 0 0,-14 7 0 0 0,15 0 0 0 0,-1 0 0 0 0,0-7 0 0 0,1 7 0 0 0,-1 0 0 0 0,0 0 0 0 0,2 0 0 0 0,-2 0 0 0 0,0 0 0 0 0,0 0 0 0 0,2 0 0 0 0,-2 0 0 0 0,1 0 0 0 0,-1 0 0 0 0,1 0 0 0 0,0 0 0 0 0,-1 0 0 0 0,0 0 0 0 0,1 0 0 0 0,-1 0 0 0 0,0 0 0 0 0,1 0 0 0 0,-1 0 0 0 0,-14 0 0 0 0,15 0 0 0 0,-1 0 0 0 0,-14 0 0 0 0,15-6 0 0 0,-1 6 0 0 0,0 0 0 0 0,1-7 0 0 0,-1 7 0 0 0,0-7 0 0 0,0 0 0 0 0,1 7 0 0 0,-1-6 0 0 0,0-1 0 0 0,1 0 0 0 0,8-10 0 0 0,-9 10 0 0 0,0 1 0 0 0,-2-12 0 0 0,2 11 0 0 0,-2-10 0 0 0,2 10 0 0 0,-2-10 0 0 0,0 0 0 0 0,-1-1 0 0 0,1 1 0 0 0,0 0 0 0 0,-1-1 0 0 0,12 1 0 0 0,-11-1 0 0 0,11 12 0 0 0,0-12 0 0 0,0 1 0 0 0,0 10 0 0 0,0-10 0 0 0,0 10 0 0 0,0 0 0 0 0,0-10 0 0 0,0 10 0 0 0,0 1 0 0 0,0-1 0 0 0,0 0 0 0 0,0 0 0 0 0,0 1 0 0 0,0-12 0 0 0,0 11 0 0 0,9 1 0 0 0,-1-1 0 0 0,1 0 0 0 0,0 0 0 0 0,-1 1 0 0 0,1-1 0 0 0,13-2 0 0 0,0 1 0 0 0,-13 8 0 0 0,13-9 0 0 0,1 0 0 0 0,-1 0 0 0 0,0 1 0 0 0,1 8 0 0 0,-1-9 0 0 0,0 0 0 0 0,1 1 0 0 0,-1-1 0 0 0,0 9 0 0 0,0-9 0 0 0,19 9 0 0 0,-32-7 0 0 0,32-3 0 0 0,-33 10 0 0 0,33 0 0 0 0,-19-9 0 0 0,1 9 0 0 0,-1 0 0 0 0,0 0 0 0 0,0 0 0 0 0,1-8 0 0 0,-1 8 0 0 0,19 0 0 0 0,-18-9 0 0 0,18 9 0 0 0,-19-9 0 0 0,0 9 0 0 0,19 0 0 0 0,0-11 0 0 0,-18 11 0 0 0,18 0 0 0 0,0-10 0 0 0,0 10 0 0 0,-1 0 0 0 0,1-11 0 0 0,0 11 0 0 0,0 0 0 0 0,0 0 0 0 0,0-10 0 0 0,-19 10 0 0 0,19 0 0 0 0,0 0 0 0 0,-18 0 0 0 0,-1 0 0 0 0,19 0 0 0 0,-19-9 0 0 0,19 9 0 0 0,-19 0 0 0 0,20 0 0 0 0,-2 0 0 0 0,-18 0 0 0 0,19-11 0 0 0,0 11 0 0 0,-19 0 0 0 0,19-10 0 0 0,0 10 0 0 0,0 0 0 0 0,1-11 0 0 0,-2 11 0 0 0,1 0 0 0 0,1 0 0 0 0,-1-11 0 0 0,-19 11 0 0 0,19 0 0 0 0,-19 0 0 0 0,19 0 0 0 0,0 0 0 0 0,-18 0 0 0 0,-1 0 0 0 0,0 0 0 0 0,19 0 0 0 0,-19 0 0 0 0,1 0 0 0 0,18 0 0 0 0,-19 0 0 0 0,0 0 0 0 0,1 0 0 0 0,-1 0 0 0 0,0 0 0 0 0,1 0 0 0 0,-1 0 0 0 0,0 0 0 0 0,1 0 0 0 0,-1 0 0 0 0,0 0 0 0 0,1 0 0 0 0,-1 0 0 0 0,0 0 0 0 0,19 0 0 0 0,0 0 0 0 0,-18 0 0 0 0,18 0 0 0 0,0 0 0 0 0,-19 0 0 0 0,18 0 0 0 0,2 0 0 0 0,-1 0 0 0 0,0 0 0 0 0,0 0 0 0 0,0 11 0 0 0,0-11 0 0 0,-19 0 0 0 0,19 0 0 0 0,0 11 0 0 0,0-11 0 0 0,0 0 0 0 0,-19 0 0 0 0,19 0 0 0 0,1 10 0 0 0,-20-10 0 0 0,19 0 0 0 0,0 0 0 0 0,-19 0 0 0 0,19 0 0 0 0,-19 0 0 0 0,19 0 0 0 0,0 0 0 0 0,-18 0 0 0 0,18 0 0 0 0,0 0 0 0 0,0 0 0 0 0,0 11 0 0 0,0-11 0 0 0,-19 0 0 0 0,43 0 0 0 0,-24 0 0 0 0,0 0 0 0 0,0 0 0 0 0,0 10 0 0 0,0-10 0 0 0,0 0 0 0 0,0 0 0 0 0,0 0 0 0 0,0 0 0 0 0,-19 0 0 0 0,19 0 0 0 0,1 0 0 0 0,-1 0 0 0 0,-19 0 0 0 0,18 0 0 0 0,-17 0 0 0 0,18 0 0 0 0,-19 0 0 0 0,0 0 0 0 0,19 0 0 0 0,-18 0 0 0 0,18 0 0 0 0,-19 0 0 0 0,0 0 0 0 0,19 0 0 0 0,0 0 0 0 0,-18 0 0 0 0,18 0 0 0 0,-19 0 0 0 0,19 0 0 0 0,-19 0 0 0 0,19 0 0 0 0,-18 0 0 0 0,18 0 0 0 0,-19 0 0 0 0,19 0 0 0 0,-18 0 0 0 0,-1 0 0 0 0,19 0 0 0 0,-19 0 0 0 0,0 0 0 0 0,1 0 0 0 0,-1 0 0 0 0,0 0 0 0 0,1 0 0 0 0,-1 0 0 0 0,0 0 0 0 0,1 0 0 0 0,-1 0 0 0 0,0 0 0 0 0,19 0 0 0 0,-19 0 0 0 0,1 0 0 0 0,-1 0 0 0 0,0 0 0 0 0,0 0 0 0 0,1 0 0 0 0,-1 0 0 0 0,19 0 0 0 0,-19 0 0 0 0,1 0 0 0 0,-1 0 0 0 0,19 0 0 0 0,0 0 0 0 0,-19 0 0 0 0,19 0 0 0 0,0 0 0 0 0,0 0 0 0 0,0 0 0 0 0,1 0 0 0 0,-1 0 0 0 0,0 0 0 0 0,-19 9 0 0 0,19-9 0 0 0,0 10 0 0 0,-19-1 0 0 0,19 1 0 0 0,-18-10 0 0 0,-1 9 0 0 0,0 0 0 0 0,19 1 0 0 0,-32-3 0 0 0,13 1 0 0 0,1 1 0 0 0,-15-2 0 0 0,15 1 0 0 0,-15-1 0 0 0,1 0 0 0 0,13 1 0 0 0,-13-1 0 0 0,-1 0 0 0 0,1-1 0 0 0,0 1 0 0 0,-1 0 0 0 0,1-7 0 0 0,-1 6 0 0 0,1 1 0 0 0,0 0 0 0 0,-1-1 0 0 0,-8 1 0 0 0,9 0 0 0 0,-9-1 0 0 0,0 1 0 0 0,8-1 0 0 0,-8 1 0 0 0,0 0 0 0 0,0-1 0 0 0,0 1 0 0 0,0 0 0 0 0,0-1 0 0 0,0 1 0 0 0,0 0 0 0 0,0-2 0 0 0,0 2 0 0 0,0 0 0 0 0,0-2 0 0 0,0 1 0 0 0,-8 1 0 0 0,0-7 0 0 0,-1 6 0 0 0,2-6 0 0 0,-2 0 0 0 0,9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11690 4788 16383 0 0,'20'0'0'0'0,"43"0"0"0"0,29 0 0 0 0,34 0 0 0 0,38 0 0 0 0,43 0 0 0 0,295 116 0 0 0,-134-49 0 0 0,-59 26 0 0 0,193 22 0 0 0,-1 1 0 0 0,74-34 0 0 0,1 41 0 0 0,-369-71 0 0 0,294 64 0 0 0,1-39 0 0 0,-11 74 0 0 0,-122-84 0 0 0,63 5 0 0 0,-340-54 0 0 0,164 39 0 0 0,-92-10 0 0 0,-2-1 0 0 0,-36-25 0 0 0,-34 16 0 0 0,0-19 0 0 0,-29-2 0 0 0,1 0 0 0 0,-24-3 0 0 0,0 1 0 0 0,0-1 0 0 0,-18-2 0 0 0,0-11 0 0 0,-13 0 0 0 0,12 0 0 0 0,-12 8 0 0 0,-1-8 0 0 0,1 0 0 0 0,-1 0 0 0 0,1 0 0 0 0,-1 0 0 0 0,-1 7 0 0 0,2-7 0 0 0,-2 0 0 0 0,0 0 0 0 0,1 9 0 0 0,1-9 0 0 0,-1 0 0 0 0,1 8 0 0 0,-1-8 0 0 0,1 9 0 0 0,-1-9 0 0 0,1 8 0 0 0,31 6 0 0 0,0-1 0 0 0,0 0 0 0 0,24 3 0 0 0,28 2 0 0 0,-28-2 0 0 0,-1 0 0 0 0,1 0 0 0 0,-24-3 0 0 0,0 0 0 0 0,0-13 0 0 0,-18 0 0 0 0,0 11 0 0 0,0-11 0 0 0,-14 0 0 0 0,0 9 0 0 0,1-9 0 0 0,-1 0 0 0 0,1 0 0 0 0,-9 8 0 0 0,-7-8 0 0 0,-33 0 0 0 0,40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15009 7860 16383 0 0,'6'0'0'0'0,"34"0"0"0"0,52 0 0 0 0,116 0 0 0 0,102 0 0 0 0,-146 0 0 0 0,145 0 0 0 0,1-63 0 0 0,58 30 0 0 0,-61 2 0 0 0,-51-26 0 0 0,0 29 0 0 0,0-1 0 0 0,-92 6 0 0 0,-100 7 0 0 0,99 16 0 0 0,147-62 0 0 0,-247 62 0 0 0,145-52 0 0 0,-144 36 0 0 0,143-62 0 0 0,-143 62 0 0 0,28-3 0 0 0,0-18 0 0 0,-1 19 0 0 0,-27 2 0 0 0,0 0 0 0 0,-3 1 0 0 0,3-1 0 0 0,-24 2 0 0 0,-18 3 0 0 0,18-2 0 0 0,-18 2 0 0 0,0 11 0 0 0,18-14 0 0 0,-18 3 0 0 0,0 0 0 0 0,18-2 0 0 0,-18 13 0 0 0,18-13 0 0 0,-18 1 0 0 0,-1 2 0 0 0,1 10 0 0 0,-13-9 0 0 0,13 9 0 0 0,-14-9 0 0 0,1 9 0 0 0,-1 0 0 0 0,-8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4T01:19:48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14700 10084 16383 0 0,'0'-7'0'0'0,"13"7"0"0"0,151 0 0 0 0,0-47 0 0 0,88-37 0 0 0,180-60 0 0 0,31-49 0 0 0,71-95 0 0 0,-370 241 0 0 0,848-515 0 0 0,-805 484 0 0 0,190-102 0 0 0,-4 2 0 0 0,-25 44 0 0 0,-65 12 0 0 0,-47 8 0 0 0,-48 10 0 0 0,-1 1 0 0 0,-166 89 0 0 0,82-48 0 0 0,2 0 0 0 0,-85 35 0 0 0,24-5 0 0 0,-24 19 0 0 0,-18 1 0 0 0,-14 4 0 0 0,1 8 0 0 0,-1 0 0 0 0,1 0 0 0 0,-16 0 0 0 0,0 7 0 0 0,-2 2 0 0 0,9-9-16383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AEC26-2EE0-409D-AF16-853443B5A2C6}" type="datetimeFigureOut">
              <a:rPr lang="en-US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4C7F6-0E02-4AC8-9DD5-06E91CE53AF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.teamgantt.com/gantt/schedule/?ids=2115888#&amp;ids=2115888&amp;user=&amp;custom=&amp;company=&amp;hide_completed=false&amp;date_filter=&amp;color_filter=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https://prod.teamgantt.com/gantt/schedule/?ids=2115888#&amp;ids=2115888&amp;user=&amp;custom=&amp;company=&amp;hide_completed=false&amp;date_filter=&amp;color_filter=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4C7F6-0E02-4AC8-9DD5-06E91CE53AF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Update –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Tora Gao, Zheng Shi, Leon Zhang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127D-1B44-42F0-93F4-02F6012D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Gantt Chart</a:t>
            </a:r>
            <a:endParaRPr lang="en-US"/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A390187-3E16-4A11-8887-17343604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02" y="1634687"/>
            <a:ext cx="11469511" cy="4369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14:cNvPr>
              <p14:cNvContentPartPr/>
              <p14:nvPr/>
            </p14:nvContentPartPr>
            <p14:xfrm>
              <a:off x="2389460" y="6528032"/>
              <a:ext cx="95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4C45EB-7602-4DB4-8FBB-F54D934C2F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2735" y="6051782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7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21F-6270-4B34-9721-049274B4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639"/>
          </a:xfrm>
        </p:spPr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FAF2-26D0-4939-B337-CA280CD2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853"/>
            <a:ext cx="10515600" cy="53780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dirty="0">
                <a:cs typeface="Calibri"/>
              </a:rPr>
              <a:t>Findings for the upstream process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H2 Production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Electrolysis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N2 Production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Membrane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Cryogenic Distillation</a:t>
            </a:r>
          </a:p>
          <a:p>
            <a:pPr lvl="2"/>
            <a:r>
              <a:rPr lang="en-US" sz="1600" dirty="0">
                <a:ea typeface="+mn-lt"/>
                <a:cs typeface="+mn-lt"/>
              </a:rPr>
              <a:t>Pressure Swing Absorption</a:t>
            </a:r>
          </a:p>
          <a:p>
            <a:r>
              <a:rPr lang="en-US" sz="1600" dirty="0">
                <a:cs typeface="Calibri"/>
              </a:rPr>
              <a:t>Findings for the downstream process</a:t>
            </a:r>
          </a:p>
          <a:p>
            <a:pPr lvl="1"/>
            <a:r>
              <a:rPr lang="en-US" sz="1600" dirty="0">
                <a:cs typeface="Calibri"/>
              </a:rPr>
              <a:t>NH3 Production</a:t>
            </a:r>
          </a:p>
          <a:p>
            <a:pPr lvl="2"/>
            <a:r>
              <a:rPr lang="en-US" sz="1600" dirty="0">
                <a:cs typeface="Calibri"/>
              </a:rPr>
              <a:t>Small Scale Haber-Bosch</a:t>
            </a:r>
            <a:endParaRPr lang="en-US" sz="1200" dirty="0">
              <a:cs typeface="Calibri"/>
            </a:endParaRPr>
          </a:p>
          <a:p>
            <a:pPr lvl="2"/>
            <a:r>
              <a:rPr lang="en-US" sz="1600" dirty="0">
                <a:cs typeface="Calibri"/>
              </a:rPr>
              <a:t>Non-Thermal Plasma Catalysis</a:t>
            </a:r>
          </a:p>
          <a:p>
            <a:pPr lvl="2"/>
            <a:r>
              <a:rPr lang="en-US" sz="1600" dirty="0">
                <a:cs typeface="Calibri"/>
              </a:rPr>
              <a:t>Water Gas Shift Reaction</a:t>
            </a:r>
          </a:p>
          <a:p>
            <a:r>
              <a:rPr lang="en-US" sz="1600" dirty="0">
                <a:ea typeface="+mn-lt"/>
                <a:cs typeface="+mn-lt"/>
              </a:rPr>
              <a:t>Literature Review</a:t>
            </a:r>
          </a:p>
          <a:p>
            <a:r>
              <a:rPr lang="en-US" sz="1600" dirty="0">
                <a:ea typeface="+mn-lt"/>
                <a:cs typeface="+mn-lt"/>
              </a:rPr>
              <a:t>Planning Report</a:t>
            </a:r>
          </a:p>
          <a:p>
            <a:pPr lvl="1"/>
            <a:r>
              <a:rPr lang="en-US" sz="1200" dirty="0">
                <a:cs typeface="Calibri"/>
              </a:rPr>
              <a:t>Abstract</a:t>
            </a:r>
          </a:p>
          <a:p>
            <a:pPr lvl="1"/>
            <a:r>
              <a:rPr lang="en-US" sz="1200" dirty="0">
                <a:cs typeface="Calibri"/>
              </a:rPr>
              <a:t>BFD</a:t>
            </a:r>
          </a:p>
          <a:p>
            <a:pPr lvl="1"/>
            <a:r>
              <a:rPr lang="en-US" sz="1200" dirty="0">
                <a:cs typeface="Calibri"/>
              </a:rPr>
              <a:t>Kinetics</a:t>
            </a:r>
          </a:p>
          <a:p>
            <a:pPr lvl="1"/>
            <a:r>
              <a:rPr lang="en-US" sz="1200" dirty="0">
                <a:cs typeface="Calibri"/>
              </a:rPr>
              <a:t>Thermodynamics package</a:t>
            </a:r>
            <a:endParaRPr lang="en-US" sz="1200" dirty="0">
              <a:ea typeface="+mn-lt"/>
              <a:cs typeface="+mn-lt"/>
            </a:endParaRPr>
          </a:p>
          <a:p>
            <a:r>
              <a:rPr lang="en-US" sz="1600" dirty="0">
                <a:cs typeface="Calibri"/>
              </a:rPr>
              <a:t>A lot of literature research!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E560DE-442D-4385-9FC2-E08EBDD553A8}"/>
                  </a:ext>
                </a:extLst>
              </p14:cNvPr>
              <p14:cNvContentPartPr/>
              <p14:nvPr/>
            </p14:nvContentPartPr>
            <p14:xfrm>
              <a:off x="1764464" y="1824817"/>
              <a:ext cx="1352550" cy="30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E560DE-442D-4385-9FC2-E08EBDD55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6497" y="1806888"/>
                <a:ext cx="1388125" cy="340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989264-64FA-444A-A5F1-98EA2C7F983C}"/>
                  </a:ext>
                </a:extLst>
              </p14:cNvPr>
              <p14:cNvContentPartPr/>
              <p14:nvPr/>
            </p14:nvContentPartPr>
            <p14:xfrm>
              <a:off x="1767051" y="2853558"/>
              <a:ext cx="2647950" cy="38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989264-64FA-444A-A5F1-98EA2C7F98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038" y="2835381"/>
                <a:ext cx="2683616" cy="41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44C4FF-6B4C-41E6-B699-07C5C9F30B98}"/>
                  </a:ext>
                </a:extLst>
              </p14:cNvPr>
              <p14:cNvContentPartPr/>
              <p14:nvPr/>
            </p14:nvContentPartPr>
            <p14:xfrm>
              <a:off x="1810119" y="3691798"/>
              <a:ext cx="2476171" cy="35308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44C4FF-6B4C-41E6-B699-07C5C9F30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2150" y="3673802"/>
                <a:ext cx="2511750" cy="388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CE5398-7290-4442-A24E-22C5AE6BCBFA}"/>
                  </a:ext>
                </a:extLst>
              </p14:cNvPr>
              <p14:cNvContentPartPr/>
              <p14:nvPr/>
            </p14:nvContentPartPr>
            <p14:xfrm>
              <a:off x="3277502" y="1818002"/>
              <a:ext cx="3114675" cy="6477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CE5398-7290-4442-A24E-22C5AE6BC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9513" y="1800010"/>
                <a:ext cx="3150294" cy="683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AC922F-572D-4602-873B-F63AC9B11398}"/>
                  </a:ext>
                </a:extLst>
              </p14:cNvPr>
              <p14:cNvContentPartPr/>
              <p14:nvPr/>
            </p14:nvContentPartPr>
            <p14:xfrm>
              <a:off x="4595854" y="2723780"/>
              <a:ext cx="1857374" cy="2857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AC922F-572D-4602-873B-F63AC9B113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77894" y="2705740"/>
                <a:ext cx="1892934" cy="3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9908E0-B0AC-4CB8-B392-DD39842F8B28}"/>
                  </a:ext>
                </a:extLst>
              </p14:cNvPr>
              <p14:cNvContentPartPr/>
              <p14:nvPr/>
            </p14:nvContentPartPr>
            <p14:xfrm>
              <a:off x="4473301" y="2882872"/>
              <a:ext cx="2171700" cy="9429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9908E0-B0AC-4CB8-B392-DD39842F8B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55282" y="2865209"/>
                <a:ext cx="2207378" cy="97866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6FBE7B7-2236-48D8-813F-705E62EB751D}"/>
              </a:ext>
            </a:extLst>
          </p:cNvPr>
          <p:cNvSpPr txBox="1"/>
          <p:nvPr/>
        </p:nvSpPr>
        <p:spPr>
          <a:xfrm>
            <a:off x="6695090" y="236482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Selected these processes for our project</a:t>
            </a:r>
          </a:p>
        </p:txBody>
      </p:sp>
    </p:spTree>
    <p:extLst>
      <p:ext uri="{BB962C8B-B14F-4D97-AF65-F5344CB8AC3E}">
        <p14:creationId xmlns:p14="http://schemas.microsoft.com/office/powerpoint/2010/main" val="18185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1FD6-CA98-4868-AEFF-C740DCAB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Unexpected Hurdles and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9145-3436-43A6-96EB-D1153D27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Hurdles:</a:t>
            </a:r>
          </a:p>
          <a:p>
            <a:r>
              <a:rPr lang="en-US" dirty="0"/>
              <a:t>Potential difficulty to simulate electrolysis process in Aspen</a:t>
            </a:r>
          </a:p>
          <a:p>
            <a:r>
              <a:rPr lang="en-US" dirty="0">
                <a:cs typeface="Calibri"/>
              </a:rPr>
              <a:t>Difficulty of NTP</a:t>
            </a:r>
          </a:p>
          <a:p>
            <a:pPr lvl="1"/>
            <a:r>
              <a:rPr lang="en-US" dirty="0">
                <a:cs typeface="Calibri"/>
              </a:rPr>
              <a:t>No industrial scale data</a:t>
            </a:r>
          </a:p>
          <a:p>
            <a:pPr lvl="1"/>
            <a:r>
              <a:rPr lang="en-US" dirty="0">
                <a:cs typeface="Calibri"/>
              </a:rPr>
              <a:t>No references for scale-up and sizing</a:t>
            </a:r>
          </a:p>
          <a:p>
            <a:pPr lvl="1"/>
            <a:r>
              <a:rPr lang="en-US" dirty="0">
                <a:cs typeface="Calibri"/>
              </a:rPr>
              <a:t>Very complex and very much still an academic thing</a:t>
            </a:r>
          </a:p>
          <a:p>
            <a:r>
              <a:rPr lang="en-US" dirty="0">
                <a:cs typeface="Calibri"/>
              </a:rPr>
              <a:t>Slightly complex kinetics of Haber-Bosch reaction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  <a:endParaRPr lang="en-US" dirty="0">
              <a:cs typeface="Calibri"/>
            </a:endParaRPr>
          </a:p>
          <a:p>
            <a:r>
              <a:rPr lang="en-US" dirty="0"/>
              <a:t>Prof. Stuve can provide Excel sheet for electrolysis process of upstream</a:t>
            </a:r>
          </a:p>
          <a:p>
            <a:pPr lvl="1"/>
            <a:r>
              <a:rPr lang="en-US" dirty="0"/>
              <a:t>Use reliable numbers for purity/production/efficiency and just model using a stoichiometric reactor</a:t>
            </a:r>
          </a:p>
          <a:p>
            <a:r>
              <a:rPr lang="en-US" dirty="0">
                <a:cs typeface="Calibri"/>
              </a:rPr>
              <a:t>Don’t use NTP – move forward with reactive-separation</a:t>
            </a:r>
          </a:p>
          <a:p>
            <a:r>
              <a:rPr lang="en-US" dirty="0">
                <a:cs typeface="Calibri"/>
              </a:rPr>
              <a:t>Found kinetics for Haber-Bosch that can be modeled in ASPEN using Langmuir-Hinshelwood-</a:t>
            </a:r>
            <a:r>
              <a:rPr lang="en-US" dirty="0" err="1">
                <a:cs typeface="Calibri"/>
              </a:rPr>
              <a:t>Haougen</a:t>
            </a:r>
            <a:r>
              <a:rPr lang="en-US" dirty="0">
                <a:cs typeface="Calibri"/>
              </a:rPr>
              <a:t>-Watson (LHHW) form and </a:t>
            </a:r>
            <a:r>
              <a:rPr lang="en-US" dirty="0" err="1">
                <a:cs typeface="Calibri"/>
              </a:rPr>
              <a:t>RPlug</a:t>
            </a:r>
            <a:r>
              <a:rPr lang="en-US" dirty="0">
                <a:cs typeface="Calibri"/>
              </a:rPr>
              <a:t> reactor</a:t>
            </a:r>
          </a:p>
          <a:p>
            <a:pPr lvl="1"/>
            <a:r>
              <a:rPr lang="en-US" dirty="0">
                <a:cs typeface="Calibri"/>
              </a:rPr>
              <a:t>Have already been able to implement kinetics in ASPEN (L2 reactor)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7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C3F-9AB3-4837-8D13-641AE2C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and Long-Term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E9EC-4890-43A9-A3F9-888693E2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7672"/>
            <a:ext cx="5146040" cy="4967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Short-Term</a:t>
            </a:r>
            <a:endParaRPr lang="en-US" dirty="0"/>
          </a:p>
          <a:p>
            <a:r>
              <a:rPr lang="en-US" dirty="0"/>
              <a:t>Complete planning report and its components (Almost done)</a:t>
            </a:r>
            <a:endParaRPr lang="en-US" dirty="0">
              <a:cs typeface="Calibri"/>
            </a:endParaRPr>
          </a:p>
          <a:p>
            <a:r>
              <a:rPr lang="en-US" dirty="0"/>
              <a:t>Identify how to simulate each process component (specifically electrolysis, reactor, and N</a:t>
            </a:r>
            <a:r>
              <a:rPr lang="en-US" baseline="-25000" dirty="0"/>
              <a:t>2</a:t>
            </a:r>
            <a:r>
              <a:rPr lang="en-US" dirty="0"/>
              <a:t> production)</a:t>
            </a:r>
          </a:p>
          <a:p>
            <a:r>
              <a:rPr lang="en-US" dirty="0">
                <a:cs typeface="Calibri"/>
              </a:rPr>
              <a:t>Complete L1 simulation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55965-4C5C-4362-B7B1-93E4CEEA7474}"/>
              </a:ext>
            </a:extLst>
          </p:cNvPr>
          <p:cNvSpPr txBox="1">
            <a:spLocks/>
          </p:cNvSpPr>
          <p:nvPr/>
        </p:nvSpPr>
        <p:spPr>
          <a:xfrm>
            <a:off x="6410962" y="1698625"/>
            <a:ext cx="5146040" cy="4967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Long-Term</a:t>
            </a:r>
            <a:endParaRPr lang="en-US" dirty="0"/>
          </a:p>
          <a:p>
            <a:r>
              <a:rPr lang="en-US" dirty="0"/>
              <a:t>Determine viable simulation strategies for absorption, electrolysis, and pressure-swing adsorption</a:t>
            </a:r>
          </a:p>
          <a:p>
            <a:r>
              <a:rPr lang="en-US" dirty="0"/>
              <a:t>Move on to L2 simulation</a:t>
            </a:r>
          </a:p>
          <a:p>
            <a:r>
              <a:rPr lang="en-US" dirty="0"/>
              <a:t>Start thinking about economic analysis (emphasis on capital and operating costs)</a:t>
            </a:r>
          </a:p>
        </p:txBody>
      </p:sp>
    </p:spTree>
    <p:extLst>
      <p:ext uri="{BB962C8B-B14F-4D97-AF65-F5344CB8AC3E}">
        <p14:creationId xmlns:p14="http://schemas.microsoft.com/office/powerpoint/2010/main" val="229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291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Update – Week 3</vt:lpstr>
      <vt:lpstr>Gantt Chart</vt:lpstr>
      <vt:lpstr>Tasks Completed</vt:lpstr>
      <vt:lpstr>Unexpected Hurdles and Potential Solutions</vt:lpstr>
      <vt:lpstr>Short-Term and Long-Term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Tora Gao</cp:lastModifiedBy>
  <cp:revision>106</cp:revision>
  <dcterms:created xsi:type="dcterms:W3CDTF">2020-03-31T16:08:43Z</dcterms:created>
  <dcterms:modified xsi:type="dcterms:W3CDTF">2020-04-14T01:30:30Z</dcterms:modified>
</cp:coreProperties>
</file>