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EE772-523E-4CBC-8E4E-DD0CBF2B0C21}" v="4" dt="2020-04-19T20:49:58.107"/>
    <p1510:client id="{F93781A4-DE06-74C6-DA34-65F573F51270}" v="79" dt="2020-04-19T20:59:5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C48EE772-523E-4CBC-8E4E-DD0CBF2B0C21}"/>
    <pc:docChg chg="custSel addSld delSld modSld">
      <pc:chgData name="Tora A Gao" userId="8b598d22-d54e-4571-a918-e01a8b302c50" providerId="ADAL" clId="{C48EE772-523E-4CBC-8E4E-DD0CBF2B0C21}" dt="2020-04-19T20:53:48.697" v="1229" actId="20577"/>
      <pc:docMkLst>
        <pc:docMk/>
      </pc:docMkLst>
      <pc:sldChg chg="del">
        <pc:chgData name="Tora A Gao" userId="8b598d22-d54e-4571-a918-e01a8b302c50" providerId="ADAL" clId="{C48EE772-523E-4CBC-8E4E-DD0CBF2B0C21}" dt="2020-04-19T20:41:28.024" v="1" actId="47"/>
        <pc:sldMkLst>
          <pc:docMk/>
          <pc:sldMk cId="109857222" sldId="256"/>
        </pc:sldMkLst>
      </pc:sldChg>
      <pc:sldChg chg="modSp add">
        <pc:chgData name="Tora A Gao" userId="8b598d22-d54e-4571-a918-e01a8b302c50" providerId="ADAL" clId="{C48EE772-523E-4CBC-8E4E-DD0CBF2B0C21}" dt="2020-04-19T20:41:30.653" v="3" actId="20577"/>
        <pc:sldMkLst>
          <pc:docMk/>
          <pc:sldMk cId="1949765492" sldId="257"/>
        </pc:sldMkLst>
        <pc:spChg chg="mod">
          <ac:chgData name="Tora A Gao" userId="8b598d22-d54e-4571-a918-e01a8b302c50" providerId="ADAL" clId="{C48EE772-523E-4CBC-8E4E-DD0CBF2B0C21}" dt="2020-04-19T20:41:30.653" v="3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add">
        <pc:chgData name="Tora A Gao" userId="8b598d22-d54e-4571-a918-e01a8b302c50" providerId="ADAL" clId="{C48EE772-523E-4CBC-8E4E-DD0CBF2B0C21}" dt="2020-04-19T20:43:12.283" v="6" actId="1076"/>
        <pc:sldMkLst>
          <pc:docMk/>
          <pc:sldMk cId="3015781768" sldId="258"/>
        </pc:sldMkLst>
        <pc:picChg chg="del">
          <ac:chgData name="Tora A Gao" userId="8b598d22-d54e-4571-a918-e01a8b302c50" providerId="ADAL" clId="{C48EE772-523E-4CBC-8E4E-DD0CBF2B0C21}" dt="2020-04-19T20:41:34.558" v="4" actId="478"/>
          <ac:picMkLst>
            <pc:docMk/>
            <pc:sldMk cId="3015781768" sldId="258"/>
            <ac:picMk id="3" creationId="{BA390187-3E16-4A11-8887-173436040698}"/>
          </ac:picMkLst>
        </pc:picChg>
        <pc:picChg chg="add mod">
          <ac:chgData name="Tora A Gao" userId="8b598d22-d54e-4571-a918-e01a8b302c50" providerId="ADAL" clId="{C48EE772-523E-4CBC-8E4E-DD0CBF2B0C21}" dt="2020-04-19T20:43:12.283" v="6" actId="1076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 new">
        <pc:chgData name="Tora A Gao" userId="8b598d22-d54e-4571-a918-e01a8b302c50" providerId="ADAL" clId="{C48EE772-523E-4CBC-8E4E-DD0CBF2B0C21}" dt="2020-04-19T20:52:36.147" v="1110" actId="20577"/>
        <pc:sldMkLst>
          <pc:docMk/>
          <pc:sldMk cId="2090630352" sldId="259"/>
        </pc:sldMkLst>
        <pc:spChg chg="mod">
          <ac:chgData name="Tora A Gao" userId="8b598d22-d54e-4571-a918-e01a8b302c50" providerId="ADAL" clId="{C48EE772-523E-4CBC-8E4E-DD0CBF2B0C21}" dt="2020-04-19T20:43:38.872" v="22" actId="20577"/>
          <ac:spMkLst>
            <pc:docMk/>
            <pc:sldMk cId="2090630352" sldId="259"/>
            <ac:spMk id="2" creationId="{6905AC89-3532-4711-83AE-55CC513A06FC}"/>
          </ac:spMkLst>
        </pc:spChg>
        <pc:spChg chg="mod">
          <ac:chgData name="Tora A Gao" userId="8b598d22-d54e-4571-a918-e01a8b302c50" providerId="ADAL" clId="{C48EE772-523E-4CBC-8E4E-DD0CBF2B0C21}" dt="2020-04-19T20:52:36.147" v="111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new">
        <pc:chgData name="Tora A Gao" userId="8b598d22-d54e-4571-a918-e01a8b302c50" providerId="ADAL" clId="{C48EE772-523E-4CBC-8E4E-DD0CBF2B0C21}" dt="2020-04-19T20:53:48.697" v="1229" actId="20577"/>
        <pc:sldMkLst>
          <pc:docMk/>
          <pc:sldMk cId="2572385487" sldId="260"/>
        </pc:sldMkLst>
        <pc:spChg chg="mod">
          <ac:chgData name="Tora A Gao" userId="8b598d22-d54e-4571-a918-e01a8b302c50" providerId="ADAL" clId="{C48EE772-523E-4CBC-8E4E-DD0CBF2B0C21}" dt="2020-04-19T20:44:03.038" v="91" actId="20577"/>
          <ac:spMkLst>
            <pc:docMk/>
            <pc:sldMk cId="2572385487" sldId="260"/>
            <ac:spMk id="2" creationId="{A9560755-2F41-400B-A64F-69BC7620E242}"/>
          </ac:spMkLst>
        </pc:spChg>
        <pc:spChg chg="mod">
          <ac:chgData name="Tora A Gao" userId="8b598d22-d54e-4571-a918-e01a8b302c50" providerId="ADAL" clId="{C48EE772-523E-4CBC-8E4E-DD0CBF2B0C21}" dt="2020-04-19T20:53:48.697" v="122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add">
        <pc:chgData name="Tora A Gao" userId="8b598d22-d54e-4571-a918-e01a8b302c50" providerId="ADAL" clId="{C48EE772-523E-4CBC-8E4E-DD0CBF2B0C21}" dt="2020-04-19T20:49:58.107" v="730"/>
        <pc:sldMkLst>
          <pc:docMk/>
          <pc:sldMk cId="2293555940" sldId="261"/>
        </pc:sldMkLst>
        <pc:spChg chg="mod">
          <ac:chgData name="Tora A Gao" userId="8b598d22-d54e-4571-a918-e01a8b302c50" providerId="ADAL" clId="{C48EE772-523E-4CBC-8E4E-DD0CBF2B0C21}" dt="2020-04-19T20:48:34.046" v="6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C48EE772-523E-4CBC-8E4E-DD0CBF2B0C21}" dt="2020-04-19T20:49:58.107" v="730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F93781A4-DE06-74C6-DA34-65F573F51270}"/>
    <pc:docChg chg="modSld">
      <pc:chgData name="Leon L. Zhang" userId="S::leonz@uw.edu::fe0fd393-b0d3-4ba3-8de3-6593f0e703f5" providerId="AD" clId="Web-{F93781A4-DE06-74C6-DA34-65F573F51270}" dt="2020-04-19T20:59:55.909" v="78" actId="20577"/>
      <pc:docMkLst>
        <pc:docMk/>
      </pc:docMkLst>
      <pc:sldChg chg="modSp">
        <pc:chgData name="Leon L. Zhang" userId="S::leonz@uw.edu::fe0fd393-b0d3-4ba3-8de3-6593f0e703f5" providerId="AD" clId="Web-{F93781A4-DE06-74C6-DA34-65F573F51270}" dt="2020-04-19T20:59:55.909" v="77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F93781A4-DE06-74C6-DA34-65F573F51270}" dt="2020-04-19T20:59:55.909" v="77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7F4-B3CD-4902-8757-72482243040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D606-744B-43B9-B12C-08A7D72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Update – 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9497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2735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84458F5-A05A-48DB-A6F6-77F3D49E0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90688"/>
            <a:ext cx="12192000" cy="44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C89-3532-4711-83AE-55CC513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785-6567-4008-9FD9-9ADBF73C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Found viable reaction kinetics</a:t>
            </a:r>
          </a:p>
          <a:p>
            <a:r>
              <a:rPr lang="en-US" dirty="0"/>
              <a:t>L1 simulation is mostly done</a:t>
            </a:r>
          </a:p>
          <a:p>
            <a:pPr lvl="1"/>
            <a:r>
              <a:rPr lang="en-US" dirty="0"/>
              <a:t>Reactor is already L2 so that’s good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Economic analysis in progress</a:t>
            </a:r>
          </a:p>
          <a:p>
            <a:pPr lvl="1"/>
            <a:r>
              <a:rPr lang="en-US" dirty="0">
                <a:cs typeface="Calibri" panose="020F0502020204030204"/>
              </a:rPr>
              <a:t>Electrolysis economic analysis done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06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755-2F41-400B-A64F-69BC762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5914-15F9-480B-803D-974AC71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Unexpected Hurdles:</a:t>
            </a:r>
          </a:p>
          <a:p>
            <a:r>
              <a:rPr lang="en-US" dirty="0"/>
              <a:t>Big recycle stream does not converge in simulation</a:t>
            </a:r>
          </a:p>
          <a:p>
            <a:r>
              <a:rPr lang="en-US" dirty="0"/>
              <a:t>Difficult to obtain numbers for absorption/adsorption parameters and expected performances (since I don’t think we’ll be able to simulate them)</a:t>
            </a:r>
          </a:p>
          <a:p>
            <a:pPr lvl="1"/>
            <a:r>
              <a:rPr lang="en-US" dirty="0"/>
              <a:t>i.e. contaminant amount, separation efficiency,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Solutions:</a:t>
            </a:r>
          </a:p>
          <a:p>
            <a:r>
              <a:rPr lang="en-US" dirty="0"/>
              <a:t>Use a fake recycle stream or figure out how to make it converge (seems difficult)</a:t>
            </a:r>
          </a:p>
          <a:p>
            <a:r>
              <a:rPr lang="en-US" dirty="0"/>
              <a:t>Do more research, make conservative assumptions for absorption/adsorption</a:t>
            </a:r>
          </a:p>
          <a:p>
            <a:pPr lvl="1"/>
            <a:r>
              <a:rPr lang="en-US" dirty="0"/>
              <a:t>Use numbers from commercial/industrial separation </a:t>
            </a:r>
            <a:r>
              <a:rPr lang="en-US"/>
              <a:t>processes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Short-Term</a:t>
            </a:r>
            <a:endParaRPr lang="en-US" dirty="0"/>
          </a:p>
          <a:p>
            <a:r>
              <a:rPr lang="en-US" dirty="0"/>
              <a:t>Try to work on higher-level electrolysis model</a:t>
            </a:r>
          </a:p>
          <a:p>
            <a:r>
              <a:rPr lang="en-US" dirty="0"/>
              <a:t>Investigate whether we can do a higher-level adsorption/absorption model for PSA/reactive-separation (seems very difficult)</a:t>
            </a:r>
          </a:p>
          <a:p>
            <a:r>
              <a:rPr lang="en-US" dirty="0"/>
              <a:t>Move on to L2 simulation components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Long-Term</a:t>
            </a:r>
            <a:endParaRPr lang="en-US" dirty="0"/>
          </a:p>
          <a:p>
            <a:r>
              <a:rPr lang="en-US" dirty="0"/>
              <a:t>Confirm simulation </a:t>
            </a:r>
          </a:p>
          <a:p>
            <a:r>
              <a:rPr lang="en-US" dirty="0"/>
              <a:t>Final report components (economics, ES&amp;H,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218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Update – Week 4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10</cp:revision>
  <dcterms:created xsi:type="dcterms:W3CDTF">2020-04-19T20:40:56Z</dcterms:created>
  <dcterms:modified xsi:type="dcterms:W3CDTF">2020-04-19T20:59:56Z</dcterms:modified>
</cp:coreProperties>
</file>