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F89F4-4029-5F42-196B-6B714D9C3B29}" v="427" dt="2020-04-27T16:02:50.133"/>
    <p1510:client id="{D5BF25C2-E23C-459F-91E7-416445BA3044}" v="308" dt="2020-04-27T16:03:2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D5BF25C2-E23C-459F-91E7-416445BA3044}"/>
    <pc:docChg chg="undo redo custSel modSld">
      <pc:chgData name="Tora A Gao" userId="8b598d22-d54e-4571-a918-e01a8b302c50" providerId="ADAL" clId="{D5BF25C2-E23C-459F-91E7-416445BA3044}" dt="2020-04-27T16:03:28.023" v="307" actId="20577"/>
      <pc:docMkLst>
        <pc:docMk/>
      </pc:docMkLst>
      <pc:sldChg chg="modSp">
        <pc:chgData name="Tora A Gao" userId="8b598d22-d54e-4571-a918-e01a8b302c50" providerId="ADAL" clId="{D5BF25C2-E23C-459F-91E7-416445BA3044}" dt="2020-04-27T15:57:37.937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D5BF25C2-E23C-459F-91E7-416445BA3044}" dt="2020-04-27T15:57:37.937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">
        <pc:chgData name="Tora A Gao" userId="8b598d22-d54e-4571-a918-e01a8b302c50" providerId="ADAL" clId="{D5BF25C2-E23C-459F-91E7-416445BA3044}" dt="2020-04-27T15:58:50.540" v="11" actId="1036"/>
        <pc:sldMkLst>
          <pc:docMk/>
          <pc:sldMk cId="3015781768" sldId="258"/>
        </pc:sldMkLst>
        <pc:picChg chg="add mod">
          <ac:chgData name="Tora A Gao" userId="8b598d22-d54e-4571-a918-e01a8b302c50" providerId="ADAL" clId="{D5BF25C2-E23C-459F-91E7-416445BA3044}" dt="2020-04-27T15:58:50.540" v="11" actId="1036"/>
          <ac:picMkLst>
            <pc:docMk/>
            <pc:sldMk cId="3015781768" sldId="258"/>
            <ac:picMk id="3" creationId="{E36141EA-C75D-4F92-A81C-D03FC8C570FA}"/>
          </ac:picMkLst>
        </pc:picChg>
        <pc:picChg chg="del">
          <ac:chgData name="Tora A Gao" userId="8b598d22-d54e-4571-a918-e01a8b302c50" providerId="ADAL" clId="{D5BF25C2-E23C-459F-91E7-416445BA3044}" dt="2020-04-27T15:58:47.016" v="2" actId="478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">
        <pc:chgData name="Tora A Gao" userId="8b598d22-d54e-4571-a918-e01a8b302c50" providerId="ADAL" clId="{D5BF25C2-E23C-459F-91E7-416445BA3044}" dt="2020-04-27T16:03:28.023" v="307" actId="20577"/>
        <pc:sldMkLst>
          <pc:docMk/>
          <pc:sldMk cId="2090630352" sldId="259"/>
        </pc:sldMkLst>
        <pc:spChg chg="mod">
          <ac:chgData name="Tora A Gao" userId="8b598d22-d54e-4571-a918-e01a8b302c50" providerId="ADAL" clId="{D5BF25C2-E23C-459F-91E7-416445BA3044}" dt="2020-04-27T16:03:28.023" v="30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Tora A Gao" userId="8b598d22-d54e-4571-a918-e01a8b302c50" providerId="ADAL" clId="{D5BF25C2-E23C-459F-91E7-416445BA3044}" dt="2020-04-27T16:02:15.725" v="299" actId="20577"/>
        <pc:sldMkLst>
          <pc:docMk/>
          <pc:sldMk cId="2572385487" sldId="260"/>
        </pc:sldMkLst>
        <pc:spChg chg="mod">
          <ac:chgData name="Tora A Gao" userId="8b598d22-d54e-4571-a918-e01a8b302c50" providerId="ADAL" clId="{D5BF25C2-E23C-459F-91E7-416445BA3044}" dt="2020-04-27T16:02:15.725" v="29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">
        <pc:chgData name="Tora A Gao" userId="8b598d22-d54e-4571-a918-e01a8b302c50" providerId="ADAL" clId="{D5BF25C2-E23C-459F-91E7-416445BA3044}" dt="2020-04-27T16:00:31.753" v="150" actId="20577"/>
        <pc:sldMkLst>
          <pc:docMk/>
          <pc:sldMk cId="2293555940" sldId="261"/>
        </pc:sldMkLst>
        <pc:spChg chg="mod">
          <ac:chgData name="Tora A Gao" userId="8b598d22-d54e-4571-a918-e01a8b302c50" providerId="ADAL" clId="{D5BF25C2-E23C-459F-91E7-416445BA3044}" dt="2020-04-27T16:00:31.753" v="150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Leon L. Zhang" userId="S::leonz@uw.edu::fe0fd393-b0d3-4ba3-8de3-6593f0e703f5" providerId="AD" clId="Web-{B3AF89F4-4029-5F42-196B-6B714D9C3B29}"/>
    <pc:docChg chg="modSld">
      <pc:chgData name="Leon L. Zhang" userId="S::leonz@uw.edu::fe0fd393-b0d3-4ba3-8de3-6593f0e703f5" providerId="AD" clId="Web-{B3AF89F4-4029-5F42-196B-6B714D9C3B29}" dt="2020-04-27T16:02:49.915" v="423" actId="20577"/>
      <pc:docMkLst>
        <pc:docMk/>
      </pc:docMkLst>
      <pc:sldChg chg="modSp">
        <pc:chgData name="Leon L. Zhang" userId="S::leonz@uw.edu::fe0fd393-b0d3-4ba3-8de3-6593f0e703f5" providerId="AD" clId="Web-{B3AF89F4-4029-5F42-196B-6B714D9C3B29}" dt="2020-04-27T15:59:17.069" v="188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B3AF89F4-4029-5F42-196B-6B714D9C3B29}" dt="2020-04-27T15:59:17.069" v="188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Leon L. Zhang" userId="S::leonz@uw.edu::fe0fd393-b0d3-4ba3-8de3-6593f0e703f5" providerId="AD" clId="Web-{B3AF89F4-4029-5F42-196B-6B714D9C3B29}" dt="2020-04-27T16:02:48.180" v="421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B3AF89F4-4029-5F42-196B-6B714D9C3B29}" dt="2020-04-27T16:02:48.180" v="421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Leon L. Zhang" userId="S::leonz@uw.edu::fe0fd393-b0d3-4ba3-8de3-6593f0e703f5" providerId="AD" clId="Web-{B3AF89F4-4029-5F42-196B-6B714D9C3B29}" dt="2020-04-27T16:01:53.336" v="362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Update – Week 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0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36141EA-C75D-4F92-A81C-D03FC8C57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76999"/>
            <a:ext cx="12192000" cy="42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Managed to converge the downstream process without warning/error</a:t>
            </a:r>
          </a:p>
          <a:p>
            <a:r>
              <a:rPr lang="en-US">
                <a:cs typeface="Calibri"/>
              </a:rPr>
              <a:t>Finished L2 simulation</a:t>
            </a:r>
          </a:p>
          <a:p>
            <a:r>
              <a:rPr lang="en-US">
                <a:cs typeface="Calibri"/>
              </a:rPr>
              <a:t>PFD mostly completed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Unexpected Hurdles:</a:t>
            </a:r>
          </a:p>
          <a:p>
            <a:r>
              <a:rPr lang="en-US"/>
              <a:t>Big recycle stream does not converge in simulation (we fixed it)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Potential Solutions:</a:t>
            </a:r>
          </a:p>
          <a:p>
            <a:r>
              <a:rPr lang="en-US"/>
              <a:t>Have a 2% purge, “magically” separate minute amounts of impurity out of recycle stream, change conversion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/>
              <a:t>Short-Term</a:t>
            </a:r>
            <a:endParaRPr lang="en-US"/>
          </a:p>
          <a:p>
            <a:r>
              <a:rPr lang="en-US">
                <a:cs typeface="Calibri"/>
              </a:rPr>
              <a:t>Finish up PFD</a:t>
            </a:r>
            <a:endParaRPr lang="en-US"/>
          </a:p>
          <a:p>
            <a:r>
              <a:rPr lang="en-US"/>
              <a:t>Obtain specific operating parameters (voltage, current, energy usage, etc.) for units such as PSA, </a:t>
            </a:r>
            <a:r>
              <a:rPr lang="en-US" err="1"/>
              <a:t>electrlolyzer</a:t>
            </a:r>
            <a:r>
              <a:rPr lang="en-US"/>
              <a:t>, etc.</a:t>
            </a:r>
          </a:p>
          <a:p>
            <a:r>
              <a:rPr lang="en-US">
                <a:ea typeface="+mn-lt"/>
                <a:cs typeface="+mn-lt"/>
              </a:rPr>
              <a:t>Use heuristics to figure out the more specific specs for all the equipment.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CAPCOST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/>
              <a:t>Long-Term</a:t>
            </a:r>
            <a:endParaRPr lang="en-US"/>
          </a:p>
          <a:p>
            <a:r>
              <a:rPr lang="en-US"/>
              <a:t>Confirm simulation </a:t>
            </a:r>
          </a:p>
          <a:p>
            <a:r>
              <a:rPr lang="en-US"/>
              <a:t>Final report components (economics, ES&amp;H, etc.)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Update – Week 5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2020-04-19T20:40:56Z</dcterms:created>
  <dcterms:modified xsi:type="dcterms:W3CDTF">2020-04-27T16:03:27Z</dcterms:modified>
</cp:coreProperties>
</file>