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1583F-25BC-492C-9436-9BE13123AE44}" v="1" dt="2020-05-04T19:56:16.598"/>
    <p1510:client id="{9F940436-B95F-34E3-6F77-27AD366B2354}" v="33" dt="2020-05-04T20:20:01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8b598d22-d54e-4571-a918-e01a8b302c50" providerId="ADAL" clId="{D5BF25C2-E23C-459F-91E7-416445BA3044}"/>
    <pc:docChg chg="undo redo custSel modSld">
      <pc:chgData name="Tora A Gao" userId="8b598d22-d54e-4571-a918-e01a8b302c50" providerId="ADAL" clId="{D5BF25C2-E23C-459F-91E7-416445BA3044}" dt="2020-04-27T16:03:28.023" v="307" actId="20577"/>
      <pc:docMkLst>
        <pc:docMk/>
      </pc:docMkLst>
      <pc:sldChg chg="modSp">
        <pc:chgData name="Tora A Gao" userId="8b598d22-d54e-4571-a918-e01a8b302c50" providerId="ADAL" clId="{D5BF25C2-E23C-459F-91E7-416445BA3044}" dt="2020-04-27T15:57:37.937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D5BF25C2-E23C-459F-91E7-416445BA3044}" dt="2020-04-27T15:57:37.937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">
        <pc:chgData name="Tora A Gao" userId="8b598d22-d54e-4571-a918-e01a8b302c50" providerId="ADAL" clId="{D5BF25C2-E23C-459F-91E7-416445BA3044}" dt="2020-04-27T15:58:50.540" v="11" actId="1036"/>
        <pc:sldMkLst>
          <pc:docMk/>
          <pc:sldMk cId="3015781768" sldId="258"/>
        </pc:sldMkLst>
        <pc:picChg chg="add mod">
          <ac:chgData name="Tora A Gao" userId="8b598d22-d54e-4571-a918-e01a8b302c50" providerId="ADAL" clId="{D5BF25C2-E23C-459F-91E7-416445BA3044}" dt="2020-04-27T15:58:50.540" v="11" actId="1036"/>
          <ac:picMkLst>
            <pc:docMk/>
            <pc:sldMk cId="3015781768" sldId="258"/>
            <ac:picMk id="3" creationId="{E36141EA-C75D-4F92-A81C-D03FC8C570FA}"/>
          </ac:picMkLst>
        </pc:picChg>
        <pc:picChg chg="del">
          <ac:chgData name="Tora A Gao" userId="8b598d22-d54e-4571-a918-e01a8b302c50" providerId="ADAL" clId="{D5BF25C2-E23C-459F-91E7-416445BA3044}" dt="2020-04-27T15:58:47.016" v="2" actId="478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">
        <pc:chgData name="Tora A Gao" userId="8b598d22-d54e-4571-a918-e01a8b302c50" providerId="ADAL" clId="{D5BF25C2-E23C-459F-91E7-416445BA3044}" dt="2020-04-27T16:03:28.023" v="307" actId="20577"/>
        <pc:sldMkLst>
          <pc:docMk/>
          <pc:sldMk cId="2090630352" sldId="259"/>
        </pc:sldMkLst>
        <pc:spChg chg="mod">
          <ac:chgData name="Tora A Gao" userId="8b598d22-d54e-4571-a918-e01a8b302c50" providerId="ADAL" clId="{D5BF25C2-E23C-459F-91E7-416445BA3044}" dt="2020-04-27T16:03:28.023" v="30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Tora A Gao" userId="8b598d22-d54e-4571-a918-e01a8b302c50" providerId="ADAL" clId="{D5BF25C2-E23C-459F-91E7-416445BA3044}" dt="2020-04-27T16:02:15.725" v="299" actId="20577"/>
        <pc:sldMkLst>
          <pc:docMk/>
          <pc:sldMk cId="2572385487" sldId="260"/>
        </pc:sldMkLst>
        <pc:spChg chg="mod">
          <ac:chgData name="Tora A Gao" userId="8b598d22-d54e-4571-a918-e01a8b302c50" providerId="ADAL" clId="{D5BF25C2-E23C-459F-91E7-416445BA3044}" dt="2020-04-27T16:02:15.725" v="29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">
        <pc:chgData name="Tora A Gao" userId="8b598d22-d54e-4571-a918-e01a8b302c50" providerId="ADAL" clId="{D5BF25C2-E23C-459F-91E7-416445BA3044}" dt="2020-04-27T16:00:31.753" v="150" actId="20577"/>
        <pc:sldMkLst>
          <pc:docMk/>
          <pc:sldMk cId="2293555940" sldId="261"/>
        </pc:sldMkLst>
        <pc:spChg chg="mod">
          <ac:chgData name="Tora A Gao" userId="8b598d22-d54e-4571-a918-e01a8b302c50" providerId="ADAL" clId="{D5BF25C2-E23C-459F-91E7-416445BA3044}" dt="2020-04-27T16:00:31.753" v="150" actId="20577"/>
          <ac:spMkLst>
            <pc:docMk/>
            <pc:sldMk cId="2293555940" sldId="261"/>
            <ac:spMk id="3" creationId="{CC31E9EC-4890-43A9-A3F9-888693E2923C}"/>
          </ac:spMkLst>
        </pc:spChg>
      </pc:sldChg>
    </pc:docChg>
  </pc:docChgLst>
  <pc:docChgLst>
    <pc:chgData name="Leon L. Zhang" userId="S::leonz@uw.edu::fe0fd393-b0d3-4ba3-8de3-6593f0e703f5" providerId="AD" clId="Web-{B3AF89F4-4029-5F42-196B-6B714D9C3B29}"/>
    <pc:docChg chg="modSld">
      <pc:chgData name="Leon L. Zhang" userId="S::leonz@uw.edu::fe0fd393-b0d3-4ba3-8de3-6593f0e703f5" providerId="AD" clId="Web-{B3AF89F4-4029-5F42-196B-6B714D9C3B29}" dt="2020-04-27T16:02:49.915" v="423" actId="20577"/>
      <pc:docMkLst>
        <pc:docMk/>
      </pc:docMkLst>
      <pc:sldChg chg="modSp">
        <pc:chgData name="Leon L. Zhang" userId="S::leonz@uw.edu::fe0fd393-b0d3-4ba3-8de3-6593f0e703f5" providerId="AD" clId="Web-{B3AF89F4-4029-5F42-196B-6B714D9C3B29}" dt="2020-04-27T15:59:17.069" v="188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B3AF89F4-4029-5F42-196B-6B714D9C3B29}" dt="2020-04-27T15:59:17.069" v="188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Leon L. Zhang" userId="S::leonz@uw.edu::fe0fd393-b0d3-4ba3-8de3-6593f0e703f5" providerId="AD" clId="Web-{B3AF89F4-4029-5F42-196B-6B714D9C3B29}" dt="2020-04-27T16:02:48.180" v="421" actId="20577"/>
        <pc:sldMkLst>
          <pc:docMk/>
          <pc:sldMk cId="2293555940" sldId="261"/>
        </pc:sldMkLst>
        <pc:spChg chg="mod">
          <ac:chgData name="Leon L. Zhang" userId="S::leonz@uw.edu::fe0fd393-b0d3-4ba3-8de3-6593f0e703f5" providerId="AD" clId="Web-{B3AF89F4-4029-5F42-196B-6B714D9C3B29}" dt="2020-04-27T16:02:48.180" v="421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Leon L. Zhang" userId="S::leonz@uw.edu::fe0fd393-b0d3-4ba3-8de3-6593f0e703f5" providerId="AD" clId="Web-{B3AF89F4-4029-5F42-196B-6B714D9C3B29}" dt="2020-04-27T16:01:53.336" v="362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 A Gao" userId="8b598d22-d54e-4571-a918-e01a8b302c50" providerId="ADAL" clId="{C48EE772-523E-4CBC-8E4E-DD0CBF2B0C21}"/>
    <pc:docChg chg="custSel addSld delSld modSld">
      <pc:chgData name="Tora A Gao" userId="8b598d22-d54e-4571-a918-e01a8b302c50" providerId="ADAL" clId="{C48EE772-523E-4CBC-8E4E-DD0CBF2B0C21}" dt="2020-04-19T20:53:48.697" v="1229" actId="20577"/>
      <pc:docMkLst>
        <pc:docMk/>
      </pc:docMkLst>
      <pc:sldChg chg="del">
        <pc:chgData name="Tora A Gao" userId="8b598d22-d54e-4571-a918-e01a8b302c50" providerId="ADAL" clId="{C48EE772-523E-4CBC-8E4E-DD0CBF2B0C21}" dt="2020-04-19T20:41:28.024" v="1" actId="47"/>
        <pc:sldMkLst>
          <pc:docMk/>
          <pc:sldMk cId="109857222" sldId="256"/>
        </pc:sldMkLst>
      </pc:sldChg>
      <pc:sldChg chg="modSp add">
        <pc:chgData name="Tora A Gao" userId="8b598d22-d54e-4571-a918-e01a8b302c50" providerId="ADAL" clId="{C48EE772-523E-4CBC-8E4E-DD0CBF2B0C21}" dt="2020-04-19T20:41:30.653" v="3" actId="20577"/>
        <pc:sldMkLst>
          <pc:docMk/>
          <pc:sldMk cId="1949765492" sldId="257"/>
        </pc:sldMkLst>
        <pc:spChg chg="mod">
          <ac:chgData name="Tora A Gao" userId="8b598d22-d54e-4571-a918-e01a8b302c50" providerId="ADAL" clId="{C48EE772-523E-4CBC-8E4E-DD0CBF2B0C21}" dt="2020-04-19T20:41:30.653" v="3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add">
        <pc:chgData name="Tora A Gao" userId="8b598d22-d54e-4571-a918-e01a8b302c50" providerId="ADAL" clId="{C48EE772-523E-4CBC-8E4E-DD0CBF2B0C21}" dt="2020-04-19T20:43:12.283" v="6" actId="1076"/>
        <pc:sldMkLst>
          <pc:docMk/>
          <pc:sldMk cId="3015781768" sldId="258"/>
        </pc:sldMkLst>
        <pc:picChg chg="del">
          <ac:chgData name="Tora A Gao" userId="8b598d22-d54e-4571-a918-e01a8b302c50" providerId="ADAL" clId="{C48EE772-523E-4CBC-8E4E-DD0CBF2B0C21}" dt="2020-04-19T20:41:34.558" v="4" actId="478"/>
          <ac:picMkLst>
            <pc:docMk/>
            <pc:sldMk cId="3015781768" sldId="258"/>
            <ac:picMk id="3" creationId="{BA390187-3E16-4A11-8887-173436040698}"/>
          </ac:picMkLst>
        </pc:picChg>
        <pc:picChg chg="add mod">
          <ac:chgData name="Tora A Gao" userId="8b598d22-d54e-4571-a918-e01a8b302c50" providerId="ADAL" clId="{C48EE772-523E-4CBC-8E4E-DD0CBF2B0C21}" dt="2020-04-19T20:43:12.283" v="6" actId="1076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 new">
        <pc:chgData name="Tora A Gao" userId="8b598d22-d54e-4571-a918-e01a8b302c50" providerId="ADAL" clId="{C48EE772-523E-4CBC-8E4E-DD0CBF2B0C21}" dt="2020-04-19T20:52:36.147" v="1110" actId="20577"/>
        <pc:sldMkLst>
          <pc:docMk/>
          <pc:sldMk cId="2090630352" sldId="259"/>
        </pc:sldMkLst>
        <pc:spChg chg="mod">
          <ac:chgData name="Tora A Gao" userId="8b598d22-d54e-4571-a918-e01a8b302c50" providerId="ADAL" clId="{C48EE772-523E-4CBC-8E4E-DD0CBF2B0C21}" dt="2020-04-19T20:43:38.872" v="22" actId="20577"/>
          <ac:spMkLst>
            <pc:docMk/>
            <pc:sldMk cId="2090630352" sldId="259"/>
            <ac:spMk id="2" creationId="{6905AC89-3532-4711-83AE-55CC513A06FC}"/>
          </ac:spMkLst>
        </pc:spChg>
        <pc:spChg chg="mod">
          <ac:chgData name="Tora A Gao" userId="8b598d22-d54e-4571-a918-e01a8b302c50" providerId="ADAL" clId="{C48EE772-523E-4CBC-8E4E-DD0CBF2B0C21}" dt="2020-04-19T20:52:36.147" v="111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new">
        <pc:chgData name="Tora A Gao" userId="8b598d22-d54e-4571-a918-e01a8b302c50" providerId="ADAL" clId="{C48EE772-523E-4CBC-8E4E-DD0CBF2B0C21}" dt="2020-04-19T20:53:48.697" v="1229" actId="20577"/>
        <pc:sldMkLst>
          <pc:docMk/>
          <pc:sldMk cId="2572385487" sldId="260"/>
        </pc:sldMkLst>
        <pc:spChg chg="mod">
          <ac:chgData name="Tora A Gao" userId="8b598d22-d54e-4571-a918-e01a8b302c50" providerId="ADAL" clId="{C48EE772-523E-4CBC-8E4E-DD0CBF2B0C21}" dt="2020-04-19T20:44:03.038" v="91" actId="20577"/>
          <ac:spMkLst>
            <pc:docMk/>
            <pc:sldMk cId="2572385487" sldId="260"/>
            <ac:spMk id="2" creationId="{A9560755-2F41-400B-A64F-69BC7620E242}"/>
          </ac:spMkLst>
        </pc:spChg>
        <pc:spChg chg="mod">
          <ac:chgData name="Tora A Gao" userId="8b598d22-d54e-4571-a918-e01a8b302c50" providerId="ADAL" clId="{C48EE772-523E-4CBC-8E4E-DD0CBF2B0C21}" dt="2020-04-19T20:53:48.697" v="122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add">
        <pc:chgData name="Tora A Gao" userId="8b598d22-d54e-4571-a918-e01a8b302c50" providerId="ADAL" clId="{C48EE772-523E-4CBC-8E4E-DD0CBF2B0C21}" dt="2020-04-19T20:49:58.107" v="730"/>
        <pc:sldMkLst>
          <pc:docMk/>
          <pc:sldMk cId="2293555940" sldId="261"/>
        </pc:sldMkLst>
        <pc:spChg chg="mod">
          <ac:chgData name="Tora A Gao" userId="8b598d22-d54e-4571-a918-e01a8b302c50" providerId="ADAL" clId="{C48EE772-523E-4CBC-8E4E-DD0CBF2B0C21}" dt="2020-04-19T20:48:34.046" v="6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C48EE772-523E-4CBC-8E4E-DD0CBF2B0C21}" dt="2020-04-19T20:49:58.107" v="730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9F940436-B95F-34E3-6F77-27AD366B2354}"/>
    <pc:docChg chg="modSld">
      <pc:chgData name="Leon L. Zhang" userId="S::leonz@uw.edu::fe0fd393-b0d3-4ba3-8de3-6593f0e703f5" providerId="AD" clId="Web-{9F940436-B95F-34E3-6F77-27AD366B2354}" dt="2020-05-04T20:20:01.120" v="31" actId="20577"/>
      <pc:docMkLst>
        <pc:docMk/>
      </pc:docMkLst>
      <pc:sldChg chg="modSp">
        <pc:chgData name="Leon L. Zhang" userId="S::leonz@uw.edu::fe0fd393-b0d3-4ba3-8de3-6593f0e703f5" providerId="AD" clId="Web-{9F940436-B95F-34E3-6F77-27AD366B2354}" dt="2020-05-04T20:19:59.683" v="29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9F940436-B95F-34E3-6F77-27AD366B2354}" dt="2020-05-04T20:19:59.683" v="29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Leon L. Zhang" userId="S::leonz@uw.edu::fe0fd393-b0d3-4ba3-8de3-6593f0e703f5" providerId="AD" clId="Web-{F93781A4-DE06-74C6-DA34-65F573F51270}"/>
    <pc:docChg chg="modSld">
      <pc:chgData name="Leon L. Zhang" userId="S::leonz@uw.edu::fe0fd393-b0d3-4ba3-8de3-6593f0e703f5" providerId="AD" clId="Web-{F93781A4-DE06-74C6-DA34-65F573F51270}" dt="2020-04-19T20:59:55.909" v="78" actId="20577"/>
      <pc:docMkLst>
        <pc:docMk/>
      </pc:docMkLst>
      <pc:sldChg chg="modSp">
        <pc:chgData name="Leon L. Zhang" userId="S::leonz@uw.edu::fe0fd393-b0d3-4ba3-8de3-6593f0e703f5" providerId="AD" clId="Web-{F93781A4-DE06-74C6-DA34-65F573F51270}" dt="2020-04-19T20:59:55.909" v="77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F93781A4-DE06-74C6-DA34-65F573F51270}" dt="2020-04-19T20:59:55.909" v="77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Tora A Gao" userId="8b598d22-d54e-4571-a918-e01a8b302c50" providerId="ADAL" clId="{2971583F-25BC-492C-9436-9BE13123AE44}"/>
    <pc:docChg chg="custSel modSld">
      <pc:chgData name="Tora A Gao" userId="8b598d22-d54e-4571-a918-e01a8b302c50" providerId="ADAL" clId="{2971583F-25BC-492C-9436-9BE13123AE44}" dt="2020-05-04T19:58:24.526" v="413" actId="20577"/>
      <pc:docMkLst>
        <pc:docMk/>
      </pc:docMkLst>
      <pc:sldChg chg="modSp mod">
        <pc:chgData name="Tora A Gao" userId="8b598d22-d54e-4571-a918-e01a8b302c50" providerId="ADAL" clId="{2971583F-25BC-492C-9436-9BE13123AE44}" dt="2020-05-04T19:55:59.416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2971583F-25BC-492C-9436-9BE13123AE44}" dt="2020-05-04T19:55:59.416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 A Gao" userId="8b598d22-d54e-4571-a918-e01a8b302c50" providerId="ADAL" clId="{2971583F-25BC-492C-9436-9BE13123AE44}" dt="2020-05-04T19:56:18.950" v="4" actId="1076"/>
        <pc:sldMkLst>
          <pc:docMk/>
          <pc:sldMk cId="3015781768" sldId="258"/>
        </pc:sldMkLst>
        <pc:picChg chg="del">
          <ac:chgData name="Tora A Gao" userId="8b598d22-d54e-4571-a918-e01a8b302c50" providerId="ADAL" clId="{2971583F-25BC-492C-9436-9BE13123AE44}" dt="2020-05-04T19:56:02.849" v="2" actId="478"/>
          <ac:picMkLst>
            <pc:docMk/>
            <pc:sldMk cId="3015781768" sldId="258"/>
            <ac:picMk id="3" creationId="{E36141EA-C75D-4F92-A81C-D03FC8C570FA}"/>
          </ac:picMkLst>
        </pc:picChg>
        <pc:picChg chg="add mod">
          <ac:chgData name="Tora A Gao" userId="8b598d22-d54e-4571-a918-e01a8b302c50" providerId="ADAL" clId="{2971583F-25BC-492C-9436-9BE13123AE44}" dt="2020-05-04T19:56:18.950" v="4" actId="1076"/>
          <ac:picMkLst>
            <pc:docMk/>
            <pc:sldMk cId="3015781768" sldId="258"/>
            <ac:picMk id="4" creationId="{E2DDCEC1-02F8-429D-8254-024A47B8263E}"/>
          </ac:picMkLst>
        </pc:picChg>
      </pc:sldChg>
      <pc:sldChg chg="modSp mod">
        <pc:chgData name="Tora A Gao" userId="8b598d22-d54e-4571-a918-e01a8b302c50" providerId="ADAL" clId="{2971583F-25BC-492C-9436-9BE13123AE44}" dt="2020-05-04T19:56:52.224" v="87" actId="20577"/>
        <pc:sldMkLst>
          <pc:docMk/>
          <pc:sldMk cId="2090630352" sldId="259"/>
        </pc:sldMkLst>
        <pc:spChg chg="mod">
          <ac:chgData name="Tora A Gao" userId="8b598d22-d54e-4571-a918-e01a8b302c50" providerId="ADAL" clId="{2971583F-25BC-492C-9436-9BE13123AE44}" dt="2020-05-04T19:56:52.224" v="8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 A Gao" userId="8b598d22-d54e-4571-a918-e01a8b302c50" providerId="ADAL" clId="{2971583F-25BC-492C-9436-9BE13123AE44}" dt="2020-05-04T19:57:48.723" v="334" actId="20577"/>
        <pc:sldMkLst>
          <pc:docMk/>
          <pc:sldMk cId="2572385487" sldId="260"/>
        </pc:sldMkLst>
        <pc:spChg chg="mod">
          <ac:chgData name="Tora A Gao" userId="8b598d22-d54e-4571-a918-e01a8b302c50" providerId="ADAL" clId="{2971583F-25BC-492C-9436-9BE13123AE44}" dt="2020-05-04T19:57:48.723" v="334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mod">
        <pc:chgData name="Tora A Gao" userId="8b598d22-d54e-4571-a918-e01a8b302c50" providerId="ADAL" clId="{2971583F-25BC-492C-9436-9BE13123AE44}" dt="2020-05-04T19:58:24.526" v="413" actId="20577"/>
        <pc:sldMkLst>
          <pc:docMk/>
          <pc:sldMk cId="2293555940" sldId="261"/>
        </pc:sldMkLst>
        <pc:spChg chg="mod">
          <ac:chgData name="Tora A Gao" userId="8b598d22-d54e-4571-a918-e01a8b302c50" providerId="ADAL" clId="{2971583F-25BC-492C-9436-9BE13123AE44}" dt="2020-05-04T19:58:19.643" v="412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2971583F-25BC-492C-9436-9BE13123AE44}" dt="2020-05-04T19:58:24.526" v="413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9455 16645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7F4-B3CD-4902-8757-72482243040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D606-744B-43B9-B12C-08A7D72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Update – 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9497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14:cNvPr>
              <p14:cNvContentPartPr/>
              <p14:nvPr/>
            </p14:nvContentPartPr>
            <p14:xfrm>
              <a:off x="2389460" y="6528032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10" y="6051782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2DDCEC1-02F8-429D-8254-024A47B82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12192000" cy="46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C89-3532-4711-83AE-55CC513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E785-6567-4008-9FD9-9ADBF73C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L2 simulation</a:t>
            </a:r>
          </a:p>
          <a:p>
            <a:r>
              <a:rPr lang="en-US" dirty="0">
                <a:cs typeface="Calibri"/>
              </a:rPr>
              <a:t>L2 assignment document</a:t>
            </a:r>
          </a:p>
          <a:p>
            <a:r>
              <a:rPr lang="en-US" dirty="0">
                <a:cs typeface="Calibri"/>
              </a:rPr>
              <a:t>Sizing of most equipment </a:t>
            </a:r>
          </a:p>
          <a:p>
            <a:r>
              <a:rPr lang="en-US" dirty="0">
                <a:cs typeface="Calibri"/>
              </a:rPr>
              <a:t>Heuristics mostly done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6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755-2F41-400B-A64F-69BC7620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5914-15F9-480B-803D-974AC71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Unexpected Hurdles:</a:t>
            </a:r>
          </a:p>
          <a:p>
            <a:r>
              <a:rPr lang="en-US" dirty="0"/>
              <a:t>Ammonia storage tanks and sizing them</a:t>
            </a:r>
          </a:p>
          <a:p>
            <a:pPr lvl="1"/>
            <a:r>
              <a:rPr lang="en-US" dirty="0"/>
              <a:t>How much will we need to store at a given time? What are the ASME guidelines? Where can we get volume/pricing info for these?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Solutions:</a:t>
            </a:r>
          </a:p>
          <a:p>
            <a:r>
              <a:rPr lang="en-US" dirty="0"/>
              <a:t>Do more research</a:t>
            </a:r>
          </a:p>
        </p:txBody>
      </p:sp>
    </p:spTree>
    <p:extLst>
      <p:ext uri="{BB962C8B-B14F-4D97-AF65-F5344CB8AC3E}">
        <p14:creationId xmlns:p14="http://schemas.microsoft.com/office/powerpoint/2010/main" val="25723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Short-Term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CAPCOST/capital cost estimates</a:t>
            </a:r>
          </a:p>
          <a:p>
            <a:r>
              <a:rPr lang="en-US" dirty="0">
                <a:cs typeface="Calibri" panose="020F0502020204030204"/>
              </a:rPr>
              <a:t>Operating cost (manufacturing, utility, etc.)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Long-Term</a:t>
            </a:r>
            <a:endParaRPr lang="en-US" dirty="0"/>
          </a:p>
          <a:p>
            <a:r>
              <a:rPr lang="en-US"/>
              <a:t>Final </a:t>
            </a:r>
            <a:r>
              <a:rPr lang="en-US" dirty="0"/>
              <a:t>report components (economics, ES&amp;H, etc.)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Update – Week 6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Tora Gao</cp:lastModifiedBy>
  <cp:revision>6</cp:revision>
  <dcterms:created xsi:type="dcterms:W3CDTF">2020-04-19T20:40:56Z</dcterms:created>
  <dcterms:modified xsi:type="dcterms:W3CDTF">2020-05-04T20:20:04Z</dcterms:modified>
</cp:coreProperties>
</file>