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C6ADC-44B0-44C6-9D31-C25D6C3071A7}" v="1" dt="2020-05-25T20:28:3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 A Gao" userId="8b598d22-d54e-4571-a918-e01a8b302c50" providerId="ADAL" clId="{969B3133-5E34-4A8B-957F-F7BA6E5334E9}"/>
    <pc:docChg chg="custSel modSld">
      <pc:chgData name="Tora A Gao" userId="8b598d22-d54e-4571-a918-e01a8b302c50" providerId="ADAL" clId="{969B3133-5E34-4A8B-957F-F7BA6E5334E9}" dt="2020-05-11T16:41:26.085" v="496" actId="20577"/>
      <pc:docMkLst>
        <pc:docMk/>
      </pc:docMkLst>
      <pc:sldChg chg="modSp mod">
        <pc:chgData name="Tora A Gao" userId="8b598d22-d54e-4571-a918-e01a8b302c50" providerId="ADAL" clId="{969B3133-5E34-4A8B-957F-F7BA6E5334E9}" dt="2020-05-11T16:36:54.740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969B3133-5E34-4A8B-957F-F7BA6E5334E9}" dt="2020-05-11T16:36:54.740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 A Gao" userId="8b598d22-d54e-4571-a918-e01a8b302c50" providerId="ADAL" clId="{969B3133-5E34-4A8B-957F-F7BA6E5334E9}" dt="2020-05-11T16:38:18.067" v="4" actId="1076"/>
        <pc:sldMkLst>
          <pc:docMk/>
          <pc:sldMk cId="3015781768" sldId="258"/>
        </pc:sldMkLst>
        <pc:picChg chg="add mod">
          <ac:chgData name="Tora A Gao" userId="8b598d22-d54e-4571-a918-e01a8b302c50" providerId="ADAL" clId="{969B3133-5E34-4A8B-957F-F7BA6E5334E9}" dt="2020-05-11T16:38:18.067" v="4" actId="1076"/>
          <ac:picMkLst>
            <pc:docMk/>
            <pc:sldMk cId="3015781768" sldId="258"/>
            <ac:picMk id="3" creationId="{FD584742-6083-4386-9C1B-86DCC8F470D6}"/>
          </ac:picMkLst>
        </pc:picChg>
        <pc:picChg chg="del">
          <ac:chgData name="Tora A Gao" userId="8b598d22-d54e-4571-a918-e01a8b302c50" providerId="ADAL" clId="{969B3133-5E34-4A8B-957F-F7BA6E5334E9}" dt="2020-05-11T16:37:02.520" v="2" actId="478"/>
          <ac:picMkLst>
            <pc:docMk/>
            <pc:sldMk cId="3015781768" sldId="258"/>
            <ac:picMk id="4" creationId="{E2DDCEC1-02F8-429D-8254-024A47B8263E}"/>
          </ac:picMkLst>
        </pc:picChg>
      </pc:sldChg>
      <pc:sldChg chg="modSp mod">
        <pc:chgData name="Tora A Gao" userId="8b598d22-d54e-4571-a918-e01a8b302c50" providerId="ADAL" clId="{969B3133-5E34-4A8B-957F-F7BA6E5334E9}" dt="2020-05-11T16:39:40.795" v="200" actId="20577"/>
        <pc:sldMkLst>
          <pc:docMk/>
          <pc:sldMk cId="2090630352" sldId="259"/>
        </pc:sldMkLst>
        <pc:spChg chg="mod">
          <ac:chgData name="Tora A Gao" userId="8b598d22-d54e-4571-a918-e01a8b302c50" providerId="ADAL" clId="{969B3133-5E34-4A8B-957F-F7BA6E5334E9}" dt="2020-05-11T16:39:40.795" v="20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 A Gao" userId="8b598d22-d54e-4571-a918-e01a8b302c50" providerId="ADAL" clId="{969B3133-5E34-4A8B-957F-F7BA6E5334E9}" dt="2020-05-11T16:40:44.149" v="426" actId="20577"/>
        <pc:sldMkLst>
          <pc:docMk/>
          <pc:sldMk cId="2572385487" sldId="260"/>
        </pc:sldMkLst>
        <pc:spChg chg="mod">
          <ac:chgData name="Tora A Gao" userId="8b598d22-d54e-4571-a918-e01a8b302c50" providerId="ADAL" clId="{969B3133-5E34-4A8B-957F-F7BA6E5334E9}" dt="2020-05-11T16:40:44.149" v="426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mod">
        <pc:chgData name="Tora A Gao" userId="8b598d22-d54e-4571-a918-e01a8b302c50" providerId="ADAL" clId="{969B3133-5E34-4A8B-957F-F7BA6E5334E9}" dt="2020-05-11T16:41:26.085" v="496" actId="20577"/>
        <pc:sldMkLst>
          <pc:docMk/>
          <pc:sldMk cId="2293555940" sldId="261"/>
        </pc:sldMkLst>
        <pc:spChg chg="mod">
          <ac:chgData name="Tora A Gao" userId="8b598d22-d54e-4571-a918-e01a8b302c50" providerId="ADAL" clId="{969B3133-5E34-4A8B-957F-F7BA6E5334E9}" dt="2020-05-11T16:41:17.587" v="4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969B3133-5E34-4A8B-957F-F7BA6E5334E9}" dt="2020-05-11T16:41:26.085" v="496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F93781A4-DE06-74C6-DA34-65F573F51270}"/>
    <pc:docChg chg="modSld">
      <pc:chgData name="Leon L. Zhang" userId="S::leonz@uw.edu::fe0fd393-b0d3-4ba3-8de3-6593f0e703f5" providerId="AD" clId="Web-{F93781A4-DE06-74C6-DA34-65F573F51270}" dt="2020-04-19T20:59:55.909" v="78" actId="20577"/>
      <pc:docMkLst>
        <pc:docMk/>
      </pc:docMkLst>
      <pc:sldChg chg="modSp">
        <pc:chgData name="Leon L. Zhang" userId="S::leonz@uw.edu::fe0fd393-b0d3-4ba3-8de3-6593f0e703f5" providerId="AD" clId="Web-{F93781A4-DE06-74C6-DA34-65F573F51270}" dt="2020-04-19T20:59:55.909" v="77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F93781A4-DE06-74C6-DA34-65F573F51270}" dt="2020-04-19T20:59:55.909" v="77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  <pc:docChgLst>
    <pc:chgData name="Tora A Gao" userId="8b598d22-d54e-4571-a918-e01a8b302c50" providerId="ADAL" clId="{D5BF25C2-E23C-459F-91E7-416445BA3044}"/>
    <pc:docChg chg="undo redo custSel modSld">
      <pc:chgData name="Tora A Gao" userId="8b598d22-d54e-4571-a918-e01a8b302c50" providerId="ADAL" clId="{D5BF25C2-E23C-459F-91E7-416445BA3044}" dt="2020-04-27T16:03:28.023" v="307" actId="20577"/>
      <pc:docMkLst>
        <pc:docMk/>
      </pc:docMkLst>
      <pc:sldChg chg="modSp">
        <pc:chgData name="Tora A Gao" userId="8b598d22-d54e-4571-a918-e01a8b302c50" providerId="ADAL" clId="{D5BF25C2-E23C-459F-91E7-416445BA3044}" dt="2020-04-27T15:57:37.937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D5BF25C2-E23C-459F-91E7-416445BA3044}" dt="2020-04-27T15:57:37.937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">
        <pc:chgData name="Tora A Gao" userId="8b598d22-d54e-4571-a918-e01a8b302c50" providerId="ADAL" clId="{D5BF25C2-E23C-459F-91E7-416445BA3044}" dt="2020-04-27T15:58:50.540" v="11" actId="1036"/>
        <pc:sldMkLst>
          <pc:docMk/>
          <pc:sldMk cId="3015781768" sldId="258"/>
        </pc:sldMkLst>
        <pc:picChg chg="add mod">
          <ac:chgData name="Tora A Gao" userId="8b598d22-d54e-4571-a918-e01a8b302c50" providerId="ADAL" clId="{D5BF25C2-E23C-459F-91E7-416445BA3044}" dt="2020-04-27T15:58:50.540" v="11" actId="1036"/>
          <ac:picMkLst>
            <pc:docMk/>
            <pc:sldMk cId="3015781768" sldId="258"/>
            <ac:picMk id="3" creationId="{E36141EA-C75D-4F92-A81C-D03FC8C570FA}"/>
          </ac:picMkLst>
        </pc:picChg>
        <pc:picChg chg="del">
          <ac:chgData name="Tora A Gao" userId="8b598d22-d54e-4571-a918-e01a8b302c50" providerId="ADAL" clId="{D5BF25C2-E23C-459F-91E7-416445BA3044}" dt="2020-04-27T15:58:47.016" v="2" actId="478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">
        <pc:chgData name="Tora A Gao" userId="8b598d22-d54e-4571-a918-e01a8b302c50" providerId="ADAL" clId="{D5BF25C2-E23C-459F-91E7-416445BA3044}" dt="2020-04-27T16:03:28.023" v="307" actId="20577"/>
        <pc:sldMkLst>
          <pc:docMk/>
          <pc:sldMk cId="2090630352" sldId="259"/>
        </pc:sldMkLst>
        <pc:spChg chg="mod">
          <ac:chgData name="Tora A Gao" userId="8b598d22-d54e-4571-a918-e01a8b302c50" providerId="ADAL" clId="{D5BF25C2-E23C-459F-91E7-416445BA3044}" dt="2020-04-27T16:03:28.023" v="30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Tora A Gao" userId="8b598d22-d54e-4571-a918-e01a8b302c50" providerId="ADAL" clId="{D5BF25C2-E23C-459F-91E7-416445BA3044}" dt="2020-04-27T16:02:15.725" v="299" actId="20577"/>
        <pc:sldMkLst>
          <pc:docMk/>
          <pc:sldMk cId="2572385487" sldId="260"/>
        </pc:sldMkLst>
        <pc:spChg chg="mod">
          <ac:chgData name="Tora A Gao" userId="8b598d22-d54e-4571-a918-e01a8b302c50" providerId="ADAL" clId="{D5BF25C2-E23C-459F-91E7-416445BA3044}" dt="2020-04-27T16:02:15.725" v="29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">
        <pc:chgData name="Tora A Gao" userId="8b598d22-d54e-4571-a918-e01a8b302c50" providerId="ADAL" clId="{D5BF25C2-E23C-459F-91E7-416445BA3044}" dt="2020-04-27T16:00:31.753" v="150" actId="20577"/>
        <pc:sldMkLst>
          <pc:docMk/>
          <pc:sldMk cId="2293555940" sldId="261"/>
        </pc:sldMkLst>
        <pc:spChg chg="mod">
          <ac:chgData name="Tora A Gao" userId="8b598d22-d54e-4571-a918-e01a8b302c50" providerId="ADAL" clId="{D5BF25C2-E23C-459F-91E7-416445BA3044}" dt="2020-04-27T16:00:31.753" v="150" actId="20577"/>
          <ac:spMkLst>
            <pc:docMk/>
            <pc:sldMk cId="2293555940" sldId="261"/>
            <ac:spMk id="3" creationId="{CC31E9EC-4890-43A9-A3F9-888693E2923C}"/>
          </ac:spMkLst>
        </pc:spChg>
      </pc:sldChg>
    </pc:docChg>
  </pc:docChgLst>
  <pc:docChgLst>
    <pc:chgData name="Tora A Gao" userId="8b598d22-d54e-4571-a918-e01a8b302c50" providerId="ADAL" clId="{C48EE772-523E-4CBC-8E4E-DD0CBF2B0C21}"/>
    <pc:docChg chg="custSel addSld delSld modSld">
      <pc:chgData name="Tora A Gao" userId="8b598d22-d54e-4571-a918-e01a8b302c50" providerId="ADAL" clId="{C48EE772-523E-4CBC-8E4E-DD0CBF2B0C21}" dt="2020-04-19T20:53:48.697" v="1229" actId="20577"/>
      <pc:docMkLst>
        <pc:docMk/>
      </pc:docMkLst>
      <pc:sldChg chg="del">
        <pc:chgData name="Tora A Gao" userId="8b598d22-d54e-4571-a918-e01a8b302c50" providerId="ADAL" clId="{C48EE772-523E-4CBC-8E4E-DD0CBF2B0C21}" dt="2020-04-19T20:41:28.024" v="1" actId="47"/>
        <pc:sldMkLst>
          <pc:docMk/>
          <pc:sldMk cId="109857222" sldId="256"/>
        </pc:sldMkLst>
      </pc:sldChg>
      <pc:sldChg chg="modSp add">
        <pc:chgData name="Tora A Gao" userId="8b598d22-d54e-4571-a918-e01a8b302c50" providerId="ADAL" clId="{C48EE772-523E-4CBC-8E4E-DD0CBF2B0C21}" dt="2020-04-19T20:41:30.653" v="3" actId="20577"/>
        <pc:sldMkLst>
          <pc:docMk/>
          <pc:sldMk cId="1949765492" sldId="257"/>
        </pc:sldMkLst>
        <pc:spChg chg="mod">
          <ac:chgData name="Tora A Gao" userId="8b598d22-d54e-4571-a918-e01a8b302c50" providerId="ADAL" clId="{C48EE772-523E-4CBC-8E4E-DD0CBF2B0C21}" dt="2020-04-19T20:41:30.653" v="3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add">
        <pc:chgData name="Tora A Gao" userId="8b598d22-d54e-4571-a918-e01a8b302c50" providerId="ADAL" clId="{C48EE772-523E-4CBC-8E4E-DD0CBF2B0C21}" dt="2020-04-19T20:43:12.283" v="6" actId="1076"/>
        <pc:sldMkLst>
          <pc:docMk/>
          <pc:sldMk cId="3015781768" sldId="258"/>
        </pc:sldMkLst>
        <pc:picChg chg="del">
          <ac:chgData name="Tora A Gao" userId="8b598d22-d54e-4571-a918-e01a8b302c50" providerId="ADAL" clId="{C48EE772-523E-4CBC-8E4E-DD0CBF2B0C21}" dt="2020-04-19T20:41:34.558" v="4" actId="478"/>
          <ac:picMkLst>
            <pc:docMk/>
            <pc:sldMk cId="3015781768" sldId="258"/>
            <ac:picMk id="3" creationId="{BA390187-3E16-4A11-8887-173436040698}"/>
          </ac:picMkLst>
        </pc:picChg>
        <pc:picChg chg="add mod">
          <ac:chgData name="Tora A Gao" userId="8b598d22-d54e-4571-a918-e01a8b302c50" providerId="ADAL" clId="{C48EE772-523E-4CBC-8E4E-DD0CBF2B0C21}" dt="2020-04-19T20:43:12.283" v="6" actId="1076"/>
          <ac:picMkLst>
            <pc:docMk/>
            <pc:sldMk cId="3015781768" sldId="258"/>
            <ac:picMk id="4" creationId="{F84458F5-A05A-48DB-A6F6-77F3D49E0A98}"/>
          </ac:picMkLst>
        </pc:picChg>
      </pc:sldChg>
      <pc:sldChg chg="modSp new">
        <pc:chgData name="Tora A Gao" userId="8b598d22-d54e-4571-a918-e01a8b302c50" providerId="ADAL" clId="{C48EE772-523E-4CBC-8E4E-DD0CBF2B0C21}" dt="2020-04-19T20:52:36.147" v="1110" actId="20577"/>
        <pc:sldMkLst>
          <pc:docMk/>
          <pc:sldMk cId="2090630352" sldId="259"/>
        </pc:sldMkLst>
        <pc:spChg chg="mod">
          <ac:chgData name="Tora A Gao" userId="8b598d22-d54e-4571-a918-e01a8b302c50" providerId="ADAL" clId="{C48EE772-523E-4CBC-8E4E-DD0CBF2B0C21}" dt="2020-04-19T20:43:38.872" v="22" actId="20577"/>
          <ac:spMkLst>
            <pc:docMk/>
            <pc:sldMk cId="2090630352" sldId="259"/>
            <ac:spMk id="2" creationId="{6905AC89-3532-4711-83AE-55CC513A06FC}"/>
          </ac:spMkLst>
        </pc:spChg>
        <pc:spChg chg="mod">
          <ac:chgData name="Tora A Gao" userId="8b598d22-d54e-4571-a918-e01a8b302c50" providerId="ADAL" clId="{C48EE772-523E-4CBC-8E4E-DD0CBF2B0C21}" dt="2020-04-19T20:52:36.147" v="1110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new">
        <pc:chgData name="Tora A Gao" userId="8b598d22-d54e-4571-a918-e01a8b302c50" providerId="ADAL" clId="{C48EE772-523E-4CBC-8E4E-DD0CBF2B0C21}" dt="2020-04-19T20:53:48.697" v="1229" actId="20577"/>
        <pc:sldMkLst>
          <pc:docMk/>
          <pc:sldMk cId="2572385487" sldId="260"/>
        </pc:sldMkLst>
        <pc:spChg chg="mod">
          <ac:chgData name="Tora A Gao" userId="8b598d22-d54e-4571-a918-e01a8b302c50" providerId="ADAL" clId="{C48EE772-523E-4CBC-8E4E-DD0CBF2B0C21}" dt="2020-04-19T20:44:03.038" v="91" actId="20577"/>
          <ac:spMkLst>
            <pc:docMk/>
            <pc:sldMk cId="2572385487" sldId="260"/>
            <ac:spMk id="2" creationId="{A9560755-2F41-400B-A64F-69BC7620E242}"/>
          </ac:spMkLst>
        </pc:spChg>
        <pc:spChg chg="mod">
          <ac:chgData name="Tora A Gao" userId="8b598d22-d54e-4571-a918-e01a8b302c50" providerId="ADAL" clId="{C48EE772-523E-4CBC-8E4E-DD0CBF2B0C21}" dt="2020-04-19T20:53:48.697" v="1229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add">
        <pc:chgData name="Tora A Gao" userId="8b598d22-d54e-4571-a918-e01a8b302c50" providerId="ADAL" clId="{C48EE772-523E-4CBC-8E4E-DD0CBF2B0C21}" dt="2020-04-19T20:49:58.107" v="730"/>
        <pc:sldMkLst>
          <pc:docMk/>
          <pc:sldMk cId="2293555940" sldId="261"/>
        </pc:sldMkLst>
        <pc:spChg chg="mod">
          <ac:chgData name="Tora A Gao" userId="8b598d22-d54e-4571-a918-e01a8b302c50" providerId="ADAL" clId="{C48EE772-523E-4CBC-8E4E-DD0CBF2B0C21}" dt="2020-04-19T20:48:34.046" v="646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C48EE772-523E-4CBC-8E4E-DD0CBF2B0C21}" dt="2020-04-19T20:49:58.107" v="730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Tora" userId="8b598d22-d54e-4571-a918-e01a8b302c50" providerId="ADAL" clId="{391783C7-24B9-404A-BAC9-1EDF0436E34E}"/>
    <pc:docChg chg="custSel modSld">
      <pc:chgData name="Tora" userId="8b598d22-d54e-4571-a918-e01a8b302c50" providerId="ADAL" clId="{391783C7-24B9-404A-BAC9-1EDF0436E34E}" dt="2020-05-19T01:38:46.926" v="143" actId="20577"/>
      <pc:docMkLst>
        <pc:docMk/>
      </pc:docMkLst>
      <pc:sldChg chg="modSp mod">
        <pc:chgData name="Tora" userId="8b598d22-d54e-4571-a918-e01a8b302c50" providerId="ADAL" clId="{391783C7-24B9-404A-BAC9-1EDF0436E34E}" dt="2020-05-19T01:37:01.282" v="1" actId="20577"/>
        <pc:sldMkLst>
          <pc:docMk/>
          <pc:sldMk cId="1949765492" sldId="257"/>
        </pc:sldMkLst>
        <pc:spChg chg="mod">
          <ac:chgData name="Tora" userId="8b598d22-d54e-4571-a918-e01a8b302c50" providerId="ADAL" clId="{391783C7-24B9-404A-BAC9-1EDF0436E34E}" dt="2020-05-19T01:37:01.282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" userId="8b598d22-d54e-4571-a918-e01a8b302c50" providerId="ADAL" clId="{391783C7-24B9-404A-BAC9-1EDF0436E34E}" dt="2020-05-19T01:37:44.183" v="4" actId="1076"/>
        <pc:sldMkLst>
          <pc:docMk/>
          <pc:sldMk cId="3015781768" sldId="258"/>
        </pc:sldMkLst>
        <pc:picChg chg="del">
          <ac:chgData name="Tora" userId="8b598d22-d54e-4571-a918-e01a8b302c50" providerId="ADAL" clId="{391783C7-24B9-404A-BAC9-1EDF0436E34E}" dt="2020-05-19T01:37:05.233" v="2" actId="478"/>
          <ac:picMkLst>
            <pc:docMk/>
            <pc:sldMk cId="3015781768" sldId="258"/>
            <ac:picMk id="3" creationId="{FD584742-6083-4386-9C1B-86DCC8F470D6}"/>
          </ac:picMkLst>
        </pc:picChg>
        <pc:picChg chg="add mod">
          <ac:chgData name="Tora" userId="8b598d22-d54e-4571-a918-e01a8b302c50" providerId="ADAL" clId="{391783C7-24B9-404A-BAC9-1EDF0436E34E}" dt="2020-05-19T01:37:44.183" v="4" actId="1076"/>
          <ac:picMkLst>
            <pc:docMk/>
            <pc:sldMk cId="3015781768" sldId="258"/>
            <ac:picMk id="4" creationId="{FC63A583-21F8-4C17-85CD-BD8B343CD8E4}"/>
          </ac:picMkLst>
        </pc:picChg>
      </pc:sldChg>
      <pc:sldChg chg="modSp mod">
        <pc:chgData name="Tora" userId="8b598d22-d54e-4571-a918-e01a8b302c50" providerId="ADAL" clId="{391783C7-24B9-404A-BAC9-1EDF0436E34E}" dt="2020-05-19T01:38:37.076" v="137" actId="313"/>
        <pc:sldMkLst>
          <pc:docMk/>
          <pc:sldMk cId="2090630352" sldId="259"/>
        </pc:sldMkLst>
        <pc:spChg chg="mod">
          <ac:chgData name="Tora" userId="8b598d22-d54e-4571-a918-e01a8b302c50" providerId="ADAL" clId="{391783C7-24B9-404A-BAC9-1EDF0436E34E}" dt="2020-05-19T01:38:37.076" v="137" actId="313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" userId="8b598d22-d54e-4571-a918-e01a8b302c50" providerId="ADAL" clId="{391783C7-24B9-404A-BAC9-1EDF0436E34E}" dt="2020-05-19T01:38:46.926" v="143" actId="20577"/>
        <pc:sldMkLst>
          <pc:docMk/>
          <pc:sldMk cId="2572385487" sldId="260"/>
        </pc:sldMkLst>
        <pc:spChg chg="mod">
          <ac:chgData name="Tora" userId="8b598d22-d54e-4571-a918-e01a8b302c50" providerId="ADAL" clId="{391783C7-24B9-404A-BAC9-1EDF0436E34E}" dt="2020-05-19T01:38:46.926" v="143" actId="20577"/>
          <ac:spMkLst>
            <pc:docMk/>
            <pc:sldMk cId="2572385487" sldId="260"/>
            <ac:spMk id="3" creationId="{4D675914-15F9-480B-803D-974AC718DB38}"/>
          </ac:spMkLst>
        </pc:spChg>
      </pc:sldChg>
    </pc:docChg>
  </pc:docChgLst>
  <pc:docChgLst>
    <pc:chgData name="Leon L. Zhang" userId="S::leonz@uw.edu::fe0fd393-b0d3-4ba3-8de3-6593f0e703f5" providerId="AD" clId="Web-{9F940436-B95F-34E3-6F77-27AD366B2354}"/>
    <pc:docChg chg="modSld">
      <pc:chgData name="Leon L. Zhang" userId="S::leonz@uw.edu::fe0fd393-b0d3-4ba3-8de3-6593f0e703f5" providerId="AD" clId="Web-{9F940436-B95F-34E3-6F77-27AD366B2354}" dt="2020-05-04T20:20:01.120" v="31" actId="20577"/>
      <pc:docMkLst>
        <pc:docMk/>
      </pc:docMkLst>
      <pc:sldChg chg="modSp">
        <pc:chgData name="Leon L. Zhang" userId="S::leonz@uw.edu::fe0fd393-b0d3-4ba3-8de3-6593f0e703f5" providerId="AD" clId="Web-{9F940436-B95F-34E3-6F77-27AD366B2354}" dt="2020-05-04T20:19:59.683" v="29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9F940436-B95F-34E3-6F77-27AD366B2354}" dt="2020-05-04T20:19:59.683" v="29" actId="20577"/>
          <ac:spMkLst>
            <pc:docMk/>
            <pc:sldMk cId="2090630352" sldId="259"/>
            <ac:spMk id="3" creationId="{8361E785-6567-4008-9FD9-9ADBF73C069C}"/>
          </ac:spMkLst>
        </pc:spChg>
      </pc:sldChg>
    </pc:docChg>
  </pc:docChgLst>
  <pc:docChgLst>
    <pc:chgData name="Tora" userId="8b598d22-d54e-4571-a918-e01a8b302c50" providerId="ADAL" clId="{C84C6ADC-44B0-44C6-9D31-C25D6C3071A7}"/>
    <pc:docChg chg="custSel modSld">
      <pc:chgData name="Tora" userId="8b598d22-d54e-4571-a918-e01a8b302c50" providerId="ADAL" clId="{C84C6ADC-44B0-44C6-9D31-C25D6C3071A7}" dt="2020-05-25T20:33:29.980" v="224" actId="20577"/>
      <pc:docMkLst>
        <pc:docMk/>
      </pc:docMkLst>
      <pc:sldChg chg="modSp mod">
        <pc:chgData name="Tora" userId="8b598d22-d54e-4571-a918-e01a8b302c50" providerId="ADAL" clId="{C84C6ADC-44B0-44C6-9D31-C25D6C3071A7}" dt="2020-05-25T20:27:14.951" v="1" actId="20577"/>
        <pc:sldMkLst>
          <pc:docMk/>
          <pc:sldMk cId="1949765492" sldId="257"/>
        </pc:sldMkLst>
        <pc:spChg chg="mod">
          <ac:chgData name="Tora" userId="8b598d22-d54e-4571-a918-e01a8b302c50" providerId="ADAL" clId="{C84C6ADC-44B0-44C6-9D31-C25D6C3071A7}" dt="2020-05-25T20:27:14.951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" userId="8b598d22-d54e-4571-a918-e01a8b302c50" providerId="ADAL" clId="{C84C6ADC-44B0-44C6-9D31-C25D6C3071A7}" dt="2020-05-25T20:28:33.985" v="4" actId="1076"/>
        <pc:sldMkLst>
          <pc:docMk/>
          <pc:sldMk cId="3015781768" sldId="258"/>
        </pc:sldMkLst>
        <pc:picChg chg="add mod">
          <ac:chgData name="Tora" userId="8b598d22-d54e-4571-a918-e01a8b302c50" providerId="ADAL" clId="{C84C6ADC-44B0-44C6-9D31-C25D6C3071A7}" dt="2020-05-25T20:28:33.985" v="4" actId="1076"/>
          <ac:picMkLst>
            <pc:docMk/>
            <pc:sldMk cId="3015781768" sldId="258"/>
            <ac:picMk id="3" creationId="{3A78FCAE-FD07-4407-938C-286E328607FF}"/>
          </ac:picMkLst>
        </pc:picChg>
        <pc:picChg chg="del">
          <ac:chgData name="Tora" userId="8b598d22-d54e-4571-a918-e01a8b302c50" providerId="ADAL" clId="{C84C6ADC-44B0-44C6-9D31-C25D6C3071A7}" dt="2020-05-25T20:27:21.033" v="2" actId="478"/>
          <ac:picMkLst>
            <pc:docMk/>
            <pc:sldMk cId="3015781768" sldId="258"/>
            <ac:picMk id="4" creationId="{FC63A583-21F8-4C17-85CD-BD8B343CD8E4}"/>
          </ac:picMkLst>
        </pc:picChg>
      </pc:sldChg>
      <pc:sldChg chg="modSp mod">
        <pc:chgData name="Tora" userId="8b598d22-d54e-4571-a918-e01a8b302c50" providerId="ADAL" clId="{C84C6ADC-44B0-44C6-9D31-C25D6C3071A7}" dt="2020-05-25T20:30:02.261" v="114" actId="20577"/>
        <pc:sldMkLst>
          <pc:docMk/>
          <pc:sldMk cId="2090630352" sldId="259"/>
        </pc:sldMkLst>
        <pc:spChg chg="mod">
          <ac:chgData name="Tora" userId="8b598d22-d54e-4571-a918-e01a8b302c50" providerId="ADAL" clId="{C84C6ADC-44B0-44C6-9D31-C25D6C3071A7}" dt="2020-05-25T20:30:02.261" v="114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" userId="8b598d22-d54e-4571-a918-e01a8b302c50" providerId="ADAL" clId="{C84C6ADC-44B0-44C6-9D31-C25D6C3071A7}" dt="2020-05-25T20:33:29.980" v="224" actId="20577"/>
        <pc:sldMkLst>
          <pc:docMk/>
          <pc:sldMk cId="2293555940" sldId="261"/>
        </pc:sldMkLst>
        <pc:spChg chg="mod">
          <ac:chgData name="Tora" userId="8b598d22-d54e-4571-a918-e01a8b302c50" providerId="ADAL" clId="{C84C6ADC-44B0-44C6-9D31-C25D6C3071A7}" dt="2020-05-25T20:33:29.980" v="224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" userId="8b598d22-d54e-4571-a918-e01a8b302c50" providerId="ADAL" clId="{C84C6ADC-44B0-44C6-9D31-C25D6C3071A7}" dt="2020-05-25T20:30:25.099" v="168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B3AF89F4-4029-5F42-196B-6B714D9C3B29}"/>
    <pc:docChg chg="modSld">
      <pc:chgData name="Leon L. Zhang" userId="S::leonz@uw.edu::fe0fd393-b0d3-4ba3-8de3-6593f0e703f5" providerId="AD" clId="Web-{B3AF89F4-4029-5F42-196B-6B714D9C3B29}" dt="2020-04-27T16:02:49.915" v="423" actId="20577"/>
      <pc:docMkLst>
        <pc:docMk/>
      </pc:docMkLst>
      <pc:sldChg chg="modSp">
        <pc:chgData name="Leon L. Zhang" userId="S::leonz@uw.edu::fe0fd393-b0d3-4ba3-8de3-6593f0e703f5" providerId="AD" clId="Web-{B3AF89F4-4029-5F42-196B-6B714D9C3B29}" dt="2020-04-27T15:59:17.069" v="188" actId="20577"/>
        <pc:sldMkLst>
          <pc:docMk/>
          <pc:sldMk cId="2090630352" sldId="259"/>
        </pc:sldMkLst>
        <pc:spChg chg="mod">
          <ac:chgData name="Leon L. Zhang" userId="S::leonz@uw.edu::fe0fd393-b0d3-4ba3-8de3-6593f0e703f5" providerId="AD" clId="Web-{B3AF89F4-4029-5F42-196B-6B714D9C3B29}" dt="2020-04-27T15:59:17.069" v="188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">
        <pc:chgData name="Leon L. Zhang" userId="S::leonz@uw.edu::fe0fd393-b0d3-4ba3-8de3-6593f0e703f5" providerId="AD" clId="Web-{B3AF89F4-4029-5F42-196B-6B714D9C3B29}" dt="2020-04-27T16:02:48.180" v="421" actId="20577"/>
        <pc:sldMkLst>
          <pc:docMk/>
          <pc:sldMk cId="2293555940" sldId="261"/>
        </pc:sldMkLst>
        <pc:spChg chg="mod">
          <ac:chgData name="Leon L. Zhang" userId="S::leonz@uw.edu::fe0fd393-b0d3-4ba3-8de3-6593f0e703f5" providerId="AD" clId="Web-{B3AF89F4-4029-5F42-196B-6B714D9C3B29}" dt="2020-04-27T16:02:48.180" v="421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Leon L. Zhang" userId="S::leonz@uw.edu::fe0fd393-b0d3-4ba3-8de3-6593f0e703f5" providerId="AD" clId="Web-{B3AF89F4-4029-5F42-196B-6B714D9C3B29}" dt="2020-04-27T16:01:53.336" v="362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Tora A Gao" userId="8b598d22-d54e-4571-a918-e01a8b302c50" providerId="ADAL" clId="{2971583F-25BC-492C-9436-9BE13123AE44}"/>
    <pc:docChg chg="custSel modSld">
      <pc:chgData name="Tora A Gao" userId="8b598d22-d54e-4571-a918-e01a8b302c50" providerId="ADAL" clId="{2971583F-25BC-492C-9436-9BE13123AE44}" dt="2020-05-04T19:58:24.526" v="413" actId="20577"/>
      <pc:docMkLst>
        <pc:docMk/>
      </pc:docMkLst>
      <pc:sldChg chg="modSp mod">
        <pc:chgData name="Tora A Gao" userId="8b598d22-d54e-4571-a918-e01a8b302c50" providerId="ADAL" clId="{2971583F-25BC-492C-9436-9BE13123AE44}" dt="2020-05-04T19:55:59.416" v="1" actId="20577"/>
        <pc:sldMkLst>
          <pc:docMk/>
          <pc:sldMk cId="1949765492" sldId="257"/>
        </pc:sldMkLst>
        <pc:spChg chg="mod">
          <ac:chgData name="Tora A Gao" userId="8b598d22-d54e-4571-a918-e01a8b302c50" providerId="ADAL" clId="{2971583F-25BC-492C-9436-9BE13123AE44}" dt="2020-05-04T19:55:59.416" v="1" actId="20577"/>
          <ac:spMkLst>
            <pc:docMk/>
            <pc:sldMk cId="1949765492" sldId="257"/>
            <ac:spMk id="2" creationId="{00000000-0000-0000-0000-000000000000}"/>
          </ac:spMkLst>
        </pc:spChg>
      </pc:sldChg>
      <pc:sldChg chg="addSp delSp modSp mod">
        <pc:chgData name="Tora A Gao" userId="8b598d22-d54e-4571-a918-e01a8b302c50" providerId="ADAL" clId="{2971583F-25BC-492C-9436-9BE13123AE44}" dt="2020-05-04T19:56:18.950" v="4" actId="1076"/>
        <pc:sldMkLst>
          <pc:docMk/>
          <pc:sldMk cId="3015781768" sldId="258"/>
        </pc:sldMkLst>
        <pc:picChg chg="del">
          <ac:chgData name="Tora A Gao" userId="8b598d22-d54e-4571-a918-e01a8b302c50" providerId="ADAL" clId="{2971583F-25BC-492C-9436-9BE13123AE44}" dt="2020-05-04T19:56:02.849" v="2" actId="478"/>
          <ac:picMkLst>
            <pc:docMk/>
            <pc:sldMk cId="3015781768" sldId="258"/>
            <ac:picMk id="3" creationId="{E36141EA-C75D-4F92-A81C-D03FC8C570FA}"/>
          </ac:picMkLst>
        </pc:picChg>
        <pc:picChg chg="add mod">
          <ac:chgData name="Tora A Gao" userId="8b598d22-d54e-4571-a918-e01a8b302c50" providerId="ADAL" clId="{2971583F-25BC-492C-9436-9BE13123AE44}" dt="2020-05-04T19:56:18.950" v="4" actId="1076"/>
          <ac:picMkLst>
            <pc:docMk/>
            <pc:sldMk cId="3015781768" sldId="258"/>
            <ac:picMk id="4" creationId="{E2DDCEC1-02F8-429D-8254-024A47B8263E}"/>
          </ac:picMkLst>
        </pc:picChg>
      </pc:sldChg>
      <pc:sldChg chg="modSp mod">
        <pc:chgData name="Tora A Gao" userId="8b598d22-d54e-4571-a918-e01a8b302c50" providerId="ADAL" clId="{2971583F-25BC-492C-9436-9BE13123AE44}" dt="2020-05-04T19:56:52.224" v="87" actId="20577"/>
        <pc:sldMkLst>
          <pc:docMk/>
          <pc:sldMk cId="2090630352" sldId="259"/>
        </pc:sldMkLst>
        <pc:spChg chg="mod">
          <ac:chgData name="Tora A Gao" userId="8b598d22-d54e-4571-a918-e01a8b302c50" providerId="ADAL" clId="{2971583F-25BC-492C-9436-9BE13123AE44}" dt="2020-05-04T19:56:52.224" v="87" actId="20577"/>
          <ac:spMkLst>
            <pc:docMk/>
            <pc:sldMk cId="2090630352" sldId="259"/>
            <ac:spMk id="3" creationId="{8361E785-6567-4008-9FD9-9ADBF73C069C}"/>
          </ac:spMkLst>
        </pc:spChg>
      </pc:sldChg>
      <pc:sldChg chg="modSp mod">
        <pc:chgData name="Tora A Gao" userId="8b598d22-d54e-4571-a918-e01a8b302c50" providerId="ADAL" clId="{2971583F-25BC-492C-9436-9BE13123AE44}" dt="2020-05-04T19:57:48.723" v="334" actId="20577"/>
        <pc:sldMkLst>
          <pc:docMk/>
          <pc:sldMk cId="2572385487" sldId="260"/>
        </pc:sldMkLst>
        <pc:spChg chg="mod">
          <ac:chgData name="Tora A Gao" userId="8b598d22-d54e-4571-a918-e01a8b302c50" providerId="ADAL" clId="{2971583F-25BC-492C-9436-9BE13123AE44}" dt="2020-05-04T19:57:48.723" v="334" actId="20577"/>
          <ac:spMkLst>
            <pc:docMk/>
            <pc:sldMk cId="2572385487" sldId="260"/>
            <ac:spMk id="3" creationId="{4D675914-15F9-480B-803D-974AC718DB38}"/>
          </ac:spMkLst>
        </pc:spChg>
      </pc:sldChg>
      <pc:sldChg chg="modSp mod">
        <pc:chgData name="Tora A Gao" userId="8b598d22-d54e-4571-a918-e01a8b302c50" providerId="ADAL" clId="{2971583F-25BC-492C-9436-9BE13123AE44}" dt="2020-05-04T19:58:24.526" v="413" actId="20577"/>
        <pc:sldMkLst>
          <pc:docMk/>
          <pc:sldMk cId="2293555940" sldId="261"/>
        </pc:sldMkLst>
        <pc:spChg chg="mod">
          <ac:chgData name="Tora A Gao" userId="8b598d22-d54e-4571-a918-e01a8b302c50" providerId="ADAL" clId="{2971583F-25BC-492C-9436-9BE13123AE44}" dt="2020-05-04T19:58:19.643" v="412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2971583F-25BC-492C-9436-9BE13123AE44}" dt="2020-05-04T19:58:24.526" v="413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9455 16645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97F4-B3CD-4902-8757-72482243040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D606-744B-43B9-B12C-08A7D72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teamgantt.com/gantt/schedule/?ids=2115888#&amp;ids=2115888&amp;user=&amp;custom=&amp;company=&amp;hide_completed=false&amp;date_filter=&amp;color_filter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https://prod.teamgantt.com/gantt/schedule/?ids=2115888#&amp;ids=2115888&amp;user=&amp;custom=&amp;company=&amp;hide_completed=false&amp;date_filter=&amp;color_filter=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7F6-0E02-4AC8-9DD5-06E91CE53AF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Update – Week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Tora Gao, Zheng Shi, Leon Zhang</a:t>
            </a:r>
          </a:p>
        </p:txBody>
      </p:sp>
    </p:spTree>
    <p:extLst>
      <p:ext uri="{BB962C8B-B14F-4D97-AF65-F5344CB8AC3E}">
        <p14:creationId xmlns:p14="http://schemas.microsoft.com/office/powerpoint/2010/main" val="19497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27D-1B44-42F0-93F4-02F6012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Gantt Chart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14:cNvPr>
              <p14:cNvContentPartPr/>
              <p14:nvPr/>
            </p14:nvContentPartPr>
            <p14:xfrm>
              <a:off x="2389460" y="6528032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210" y="6051782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78FCAE-FD07-4407-938C-286E32860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92229"/>
            <a:ext cx="12192000" cy="52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AC89-3532-4711-83AE-55CC513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E785-6567-4008-9FD9-9ADBF73C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of final report done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6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0755-2F41-400B-A64F-69BC7620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hurdles and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5914-15F9-480B-803D-974AC71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Unexpected Hurdles:</a:t>
            </a:r>
          </a:p>
          <a:p>
            <a:r>
              <a:rPr lang="en-US" dirty="0"/>
              <a:t>N/A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Potential Solutions:</a:t>
            </a:r>
          </a:p>
          <a:p>
            <a:r>
              <a:rPr lang="en-US"/>
              <a:t>N/A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C3F-9AB3-4837-8D13-641AE2C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and 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E9EC-4890-43A9-A3F9-888693E2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7672"/>
            <a:ext cx="5146040" cy="4967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Short-Term</a:t>
            </a:r>
            <a:endParaRPr lang="en-US" dirty="0"/>
          </a:p>
          <a:p>
            <a:r>
              <a:rPr lang="en-US" dirty="0">
                <a:cs typeface="Calibri" panose="020F0502020204030204"/>
              </a:rPr>
              <a:t>Finish final report</a:t>
            </a:r>
          </a:p>
          <a:p>
            <a:pPr lvl="1"/>
            <a:r>
              <a:rPr lang="en-US" dirty="0">
                <a:cs typeface="Calibri" panose="020F0502020204030204"/>
              </a:rPr>
              <a:t>Abstract</a:t>
            </a:r>
          </a:p>
          <a:p>
            <a:pPr lvl="1"/>
            <a:r>
              <a:rPr lang="en-US" dirty="0">
                <a:cs typeface="Calibri" panose="020F0502020204030204"/>
              </a:rPr>
              <a:t>Table of contents</a:t>
            </a:r>
          </a:p>
          <a:p>
            <a:pPr lvl="1"/>
            <a:r>
              <a:rPr lang="en-US" dirty="0">
                <a:cs typeface="Calibri" panose="020F0502020204030204"/>
              </a:rPr>
              <a:t>EH&amp;S</a:t>
            </a:r>
          </a:p>
          <a:p>
            <a:pPr lvl="1"/>
            <a:r>
              <a:rPr lang="en-US">
                <a:cs typeface="Calibri" panose="020F0502020204030204"/>
              </a:rPr>
              <a:t>Appendix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Start working on presentation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55965-4C5C-4362-B7B1-93E4CEEA7474}"/>
              </a:ext>
            </a:extLst>
          </p:cNvPr>
          <p:cNvSpPr txBox="1">
            <a:spLocks/>
          </p:cNvSpPr>
          <p:nvPr/>
        </p:nvSpPr>
        <p:spPr>
          <a:xfrm>
            <a:off x="6410962" y="1698625"/>
            <a:ext cx="5146040" cy="4967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Long-Term</a:t>
            </a:r>
            <a:endParaRPr lang="en-US" dirty="0"/>
          </a:p>
          <a:p>
            <a:r>
              <a:rPr lang="en-US" dirty="0">
                <a:cs typeface="Calibri"/>
              </a:rPr>
              <a:t>N/A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104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Update – Week 9</vt:lpstr>
      <vt:lpstr>Gantt Chart</vt:lpstr>
      <vt:lpstr>Tasks Completed</vt:lpstr>
      <vt:lpstr>Unexpected hurdles and Potential Solutions</vt:lpstr>
      <vt:lpstr>Short-Term and Long-Term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Tora Gao</cp:lastModifiedBy>
  <cp:revision>6</cp:revision>
  <dcterms:created xsi:type="dcterms:W3CDTF">2020-04-19T20:40:56Z</dcterms:created>
  <dcterms:modified xsi:type="dcterms:W3CDTF">2020-05-25T20:33:30Z</dcterms:modified>
</cp:coreProperties>
</file>