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12/10/2013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uanbaohui.com/images/YuanBaoHui_v1.4.apk" TargetMode="External"/><Relationship Id="rId3" Type="http://schemas.openxmlformats.org/officeDocument/2006/relationships/hyperlink" Target="http://www.yuanbaobi.org/?page_id=2" TargetMode="External"/><Relationship Id="rId7" Type="http://schemas.openxmlformats.org/officeDocument/2006/relationships/hyperlink" Target="http://www.yuanbaohui.com/" TargetMode="External"/><Relationship Id="rId2" Type="http://schemas.openxmlformats.org/officeDocument/2006/relationships/hyperlink" Target="http://www.yuanbaobi.org/?page_id=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plorer.ybcoin.org/" TargetMode="External"/><Relationship Id="rId5" Type="http://schemas.openxmlformats.org/officeDocument/2006/relationships/hyperlink" Target="http://www.yuanbaobi.org/?dl_id=12" TargetMode="External"/><Relationship Id="rId4" Type="http://schemas.openxmlformats.org/officeDocument/2006/relationships/hyperlink" Target="https://bitcointalk.org/index.php?topic=249360.0" TargetMode="External"/><Relationship Id="rId9" Type="http://schemas.openxmlformats.org/officeDocument/2006/relationships/hyperlink" Target="http://bbs.ybcoin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hop61100852.taobao.com/" TargetMode="External"/><Relationship Id="rId13" Type="http://schemas.openxmlformats.org/officeDocument/2006/relationships/hyperlink" Target="http://shop.kongfz.com/book/26222" TargetMode="External"/><Relationship Id="rId3" Type="http://schemas.openxmlformats.org/officeDocument/2006/relationships/hyperlink" Target="http://www.romzhi.com/down/ybcyj.apk" TargetMode="External"/><Relationship Id="rId7" Type="http://schemas.openxmlformats.org/officeDocument/2006/relationships/hyperlink" Target="http://gelvshipin.taobao.com/" TargetMode="External"/><Relationship Id="rId12" Type="http://schemas.openxmlformats.org/officeDocument/2006/relationships/hyperlink" Target="http://www.005300.com/" TargetMode="External"/><Relationship Id="rId2" Type="http://schemas.openxmlformats.org/officeDocument/2006/relationships/hyperlink" Target="http://shangxueb.taoba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69379443.taobao.com/" TargetMode="External"/><Relationship Id="rId11" Type="http://schemas.openxmlformats.org/officeDocument/2006/relationships/hyperlink" Target="http://shop59873346.taobao.com/" TargetMode="External"/><Relationship Id="rId5" Type="http://schemas.openxmlformats.org/officeDocument/2006/relationships/hyperlink" Target="http://www.4qing.com/" TargetMode="External"/><Relationship Id="rId10" Type="http://schemas.openxmlformats.org/officeDocument/2006/relationships/hyperlink" Target="http://k300.taobao.com/" TargetMode="External"/><Relationship Id="rId4" Type="http://schemas.openxmlformats.org/officeDocument/2006/relationships/hyperlink" Target="http://wdw6.com/" TargetMode="External"/><Relationship Id="rId9" Type="http://schemas.openxmlformats.org/officeDocument/2006/relationships/hyperlink" Target="http://shop66503286.taobao.com/?spm=0.0.0.0.AibhxL" TargetMode="External"/><Relationship Id="rId14" Type="http://schemas.openxmlformats.org/officeDocument/2006/relationships/hyperlink" Target="http://jx-car.taoba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元宝</a:t>
            </a:r>
            <a:r>
              <a:rPr lang="zh-CN" altLang="en-US" dirty="0" smtClean="0"/>
              <a:t>币及应用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7406640" cy="1752600"/>
          </a:xfrm>
        </p:spPr>
        <p:txBody>
          <a:bodyPr/>
          <a:lstStyle/>
          <a:p>
            <a:pPr algn="r"/>
            <a:r>
              <a:rPr lang="en-US" altLang="zh-CN" dirty="0" smtClean="0"/>
              <a:t>Eugene </a:t>
            </a:r>
            <a:r>
              <a:rPr lang="en-US" altLang="zh-CN" dirty="0" err="1" smtClean="0"/>
              <a:t>liu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4787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1"/>
            <a:ext cx="7920880" cy="643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0"/>
            <a:ext cx="7632848" cy="681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76064" cy="410445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元宝币简介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60648"/>
            <a:ext cx="7498080" cy="4800600"/>
          </a:xfrm>
        </p:spPr>
        <p:txBody>
          <a:bodyPr>
            <a:noAutofit/>
          </a:bodyPr>
          <a:lstStyle/>
          <a:p>
            <a:pPr fontAlgn="base"/>
            <a:r>
              <a:rPr lang="zh-CN" altLang="en-US" sz="1000" dirty="0" smtClean="0"/>
              <a:t>元宝</a:t>
            </a:r>
            <a:r>
              <a:rPr lang="zh-CN" altLang="en-US" sz="1000" dirty="0" smtClean="0"/>
              <a:t>钱包发布</a:t>
            </a:r>
            <a:r>
              <a:rPr lang="en-US" altLang="zh-CN" sz="1000" dirty="0" smtClean="0"/>
              <a:t>0.6.2.3</a:t>
            </a:r>
            <a:r>
              <a:rPr lang="zh-CN" altLang="en-US" sz="1000" dirty="0" smtClean="0"/>
              <a:t>版本，请所有用户尽快更新。 </a:t>
            </a:r>
            <a:r>
              <a:rPr lang="zh-CN" altLang="en-US" sz="1000" dirty="0" smtClean="0">
                <a:hlinkClick r:id="rId2" tooltip="钱包下载"/>
              </a:rPr>
              <a:t>下载钱包</a:t>
            </a:r>
            <a:endParaRPr lang="zh-CN" altLang="en-US" sz="1000" dirty="0" smtClean="0"/>
          </a:p>
          <a:p>
            <a:pPr fontAlgn="base"/>
            <a:r>
              <a:rPr lang="zh-CN" altLang="en-US" sz="1000" dirty="0" smtClean="0"/>
              <a:t>比特币已经在短短的两年内风靡了全世界，并在逐渐破坏旧的和重建新的金融秩序。最早得知并相信比特币的人如今已经成为了巨富。但是，比特币现如今面临着创始人所没有预料到的挑战，随着</a:t>
            </a:r>
            <a:r>
              <a:rPr lang="en-US" altLang="zh-CN" sz="1000" dirty="0" smtClean="0"/>
              <a:t>ASIC</a:t>
            </a:r>
            <a:r>
              <a:rPr lang="zh-CN" altLang="en-US" sz="1000" dirty="0" smtClean="0"/>
              <a:t>专业矿机的出现，对于普通用户来说，挖矿越来越困难，甚至连电费都无法收回，比特币进一步推广的动力已经逐渐丧失。比特币早期的大户大都集中在国外，中国用户因为语言的关系，已经错过了比特币早期升值最快的阶段，只能站在高位上接盘；层出不穷的山寨币让人眼花缭乱，甚至一不小心就受骗上当，血本无归</a:t>
            </a:r>
            <a:r>
              <a:rPr lang="en-US" altLang="zh-CN" sz="1000" dirty="0" smtClean="0"/>
              <a:t>……</a:t>
            </a:r>
          </a:p>
          <a:p>
            <a:pPr fontAlgn="base"/>
            <a:r>
              <a:rPr lang="zh-CN" altLang="en-US" sz="1000" dirty="0" smtClean="0"/>
              <a:t>元宝币的创始人是一群比特币的爱好者和最早的支持者，在看到比特币的问题之后，我们决定尽自己的力量，用最新的技术，来开发一款适合中国人使用、人人都可以参与、公正公开透明的电子货币。这也是我们采用元宝币这样一个富有中国特色的货币名称的原因。</a:t>
            </a:r>
          </a:p>
          <a:p>
            <a:pPr fontAlgn="base"/>
            <a:r>
              <a:rPr lang="zh-CN" altLang="en-US" sz="1000" dirty="0" smtClean="0"/>
              <a:t>元宝币的四年总币产量在</a:t>
            </a:r>
            <a:r>
              <a:rPr lang="en-US" altLang="zh-CN" sz="1000" dirty="0" smtClean="0"/>
              <a:t>400w</a:t>
            </a:r>
            <a:r>
              <a:rPr lang="zh-CN" altLang="en-US" sz="1000" dirty="0" smtClean="0"/>
              <a:t>级，十年币总量维持在</a:t>
            </a:r>
            <a:r>
              <a:rPr lang="en-US" altLang="zh-CN" sz="1000" dirty="0" smtClean="0"/>
              <a:t>1000w</a:t>
            </a:r>
            <a:r>
              <a:rPr lang="zh-CN" altLang="en-US" sz="1000" dirty="0" smtClean="0"/>
              <a:t>级别，二十年币总量维持在</a:t>
            </a:r>
            <a:r>
              <a:rPr lang="en-US" altLang="zh-CN" sz="1000" dirty="0" smtClean="0"/>
              <a:t>2000w</a:t>
            </a:r>
            <a:r>
              <a:rPr lang="zh-CN" altLang="en-US" sz="1000" dirty="0" smtClean="0"/>
              <a:t>级别。</a:t>
            </a:r>
          </a:p>
          <a:p>
            <a:pPr fontAlgn="base"/>
            <a:r>
              <a:rPr lang="zh-CN" altLang="en-US" sz="1000" dirty="0" smtClean="0"/>
              <a:t>元宝币的</a:t>
            </a:r>
            <a:r>
              <a:rPr lang="en-US" altLang="zh-CN" sz="1000" dirty="0" smtClean="0"/>
              <a:t>POS</a:t>
            </a:r>
            <a:r>
              <a:rPr lang="zh-CN" altLang="en-US" sz="1000" dirty="0" smtClean="0"/>
              <a:t>股权证明机制，使得持币的人可以产生利息，从</a:t>
            </a:r>
            <a:r>
              <a:rPr lang="en-US" altLang="zh-CN" sz="1000" dirty="0" smtClean="0"/>
              <a:t>11</a:t>
            </a:r>
            <a:r>
              <a:rPr lang="zh-CN" altLang="en-US" sz="1000" dirty="0" smtClean="0"/>
              <a:t>月</a:t>
            </a:r>
            <a:r>
              <a:rPr lang="en-US" altLang="zh-CN" sz="1000" dirty="0" smtClean="0"/>
              <a:t>12</a:t>
            </a:r>
            <a:r>
              <a:rPr lang="zh-CN" altLang="en-US" sz="1000" dirty="0" smtClean="0"/>
              <a:t>日开始月利率</a:t>
            </a:r>
            <a:r>
              <a:rPr lang="en-US" altLang="zh-CN" sz="1000" dirty="0" smtClean="0"/>
              <a:t>5%</a:t>
            </a:r>
            <a:r>
              <a:rPr lang="zh-CN" altLang="en-US" sz="1000" dirty="0" smtClean="0"/>
              <a:t>，并且每月利率呈</a:t>
            </a:r>
            <a:r>
              <a:rPr lang="en-US" altLang="zh-CN" sz="1000" dirty="0" smtClean="0"/>
              <a:t>95%</a:t>
            </a:r>
            <a:r>
              <a:rPr lang="zh-CN" altLang="en-US" sz="1000" dirty="0" smtClean="0"/>
              <a:t>指数下降，直到下降至年利率</a:t>
            </a:r>
            <a:r>
              <a:rPr lang="en-US" altLang="zh-CN" sz="1000" dirty="0" smtClean="0"/>
              <a:t>5%</a:t>
            </a:r>
            <a:r>
              <a:rPr lang="zh-CN" altLang="en-US" sz="1000" dirty="0" smtClean="0"/>
              <a:t>为止。用户需要将币存放在钱包一个月，并不能进行交易，才能生成并获得利息收入。当钱包中的币存放满</a:t>
            </a:r>
            <a:r>
              <a:rPr lang="en-US" altLang="zh-CN" sz="1000" dirty="0" smtClean="0"/>
              <a:t>30</a:t>
            </a:r>
            <a:r>
              <a:rPr lang="zh-CN" altLang="en-US" sz="1000" dirty="0" smtClean="0"/>
              <a:t>天后，打开钱包一段时间后自动结算。</a:t>
            </a:r>
          </a:p>
          <a:p>
            <a:pPr fontAlgn="base"/>
            <a:r>
              <a:rPr lang="zh-CN" altLang="en-US" sz="1000" dirty="0" smtClean="0"/>
              <a:t> </a:t>
            </a:r>
          </a:p>
          <a:p>
            <a:pPr fontAlgn="base"/>
            <a:r>
              <a:rPr lang="zh-CN" altLang="en-US" sz="1000" b="1" dirty="0" smtClean="0"/>
              <a:t>元宝币官方应用</a:t>
            </a:r>
          </a:p>
          <a:p>
            <a:pPr fontAlgn="base"/>
            <a:r>
              <a:rPr lang="zh-CN" altLang="en-US" sz="1000" b="1" dirty="0" smtClean="0"/>
              <a:t>钱包：</a:t>
            </a:r>
            <a:r>
              <a:rPr lang="zh-CN" altLang="en-US" sz="1000" dirty="0" smtClean="0"/>
              <a:t>管理元宝币的客户端软件，用于收款、付款、交易记录、挖矿等。</a:t>
            </a:r>
            <a:r>
              <a:rPr lang="zh-CN" altLang="en-US" sz="1000" dirty="0" smtClean="0">
                <a:hlinkClick r:id="rId2"/>
              </a:rPr>
              <a:t>下载元宝币钱包</a:t>
            </a:r>
            <a:r>
              <a:rPr lang="zh-CN" altLang="en-US" sz="1000" dirty="0" smtClean="0"/>
              <a:t>、</a:t>
            </a:r>
            <a:r>
              <a:rPr lang="zh-CN" altLang="en-US" sz="1000" dirty="0" smtClean="0">
                <a:hlinkClick r:id="rId3"/>
              </a:rPr>
              <a:t>钱包教程</a:t>
            </a:r>
            <a:endParaRPr lang="zh-CN" altLang="en-US" sz="1000" dirty="0" smtClean="0"/>
          </a:p>
          <a:p>
            <a:pPr fontAlgn="base"/>
            <a:r>
              <a:rPr lang="zh-CN" altLang="en-US" sz="1000" b="1" dirty="0" smtClean="0"/>
              <a:t>挖矿：</a:t>
            </a:r>
            <a:r>
              <a:rPr lang="zh-CN" altLang="en-US" sz="1000" dirty="0" smtClean="0"/>
              <a:t>任何人都可以通过挖矿获得元宝币，可以单独挖矿，也可以加入矿池挖矿；推荐加入矿池挖矿，加入矿池有更稳定的收益：</a:t>
            </a:r>
          </a:p>
          <a:p>
            <a:pPr fontAlgn="base"/>
            <a:r>
              <a:rPr lang="zh-CN" altLang="en-US" sz="1000" dirty="0" smtClean="0"/>
              <a:t>挖矿程序：</a:t>
            </a:r>
          </a:p>
          <a:p>
            <a:pPr lvl="1" fontAlgn="base"/>
            <a:r>
              <a:rPr lang="zh-CN" altLang="en-US" sz="1000" dirty="0" smtClean="0"/>
              <a:t>钱包：</a:t>
            </a:r>
            <a:r>
              <a:rPr lang="en-US" altLang="zh-CN" sz="1000" dirty="0" smtClean="0">
                <a:hlinkClick r:id="rId2"/>
              </a:rPr>
              <a:t>Win32</a:t>
            </a:r>
            <a:r>
              <a:rPr lang="zh-CN" altLang="en-US" sz="1000" dirty="0" smtClean="0">
                <a:hlinkClick r:id="rId2"/>
              </a:rPr>
              <a:t>版</a:t>
            </a:r>
            <a:r>
              <a:rPr lang="zh-CN" altLang="en-US" sz="1000" dirty="0" smtClean="0"/>
              <a:t>、</a:t>
            </a:r>
            <a:r>
              <a:rPr lang="en-US" altLang="zh-CN" sz="1000" dirty="0" smtClean="0">
                <a:hlinkClick r:id="rId2"/>
              </a:rPr>
              <a:t>Win64</a:t>
            </a:r>
            <a:r>
              <a:rPr lang="zh-CN" altLang="en-US" sz="1000" dirty="0" smtClean="0">
                <a:hlinkClick r:id="rId2"/>
              </a:rPr>
              <a:t>版</a:t>
            </a:r>
            <a:r>
              <a:rPr lang="zh-CN" altLang="en-US" sz="1000" dirty="0" smtClean="0"/>
              <a:t>、</a:t>
            </a:r>
            <a:r>
              <a:rPr lang="en-US" altLang="zh-CN" sz="1000" dirty="0" smtClean="0">
                <a:hlinkClick r:id="rId2"/>
              </a:rPr>
              <a:t>Mac</a:t>
            </a:r>
            <a:r>
              <a:rPr lang="zh-CN" altLang="en-US" sz="1000" dirty="0" smtClean="0">
                <a:hlinkClick r:id="rId2"/>
              </a:rPr>
              <a:t>版</a:t>
            </a:r>
            <a:r>
              <a:rPr lang="zh-CN" altLang="en-US" sz="1000" dirty="0" smtClean="0"/>
              <a:t>（支持单独挖矿和加入矿池挖矿）、</a:t>
            </a:r>
            <a:r>
              <a:rPr lang="en-US" altLang="zh-CN" sz="1000" dirty="0" smtClean="0">
                <a:hlinkClick r:id="rId2"/>
              </a:rPr>
              <a:t>Linux</a:t>
            </a:r>
            <a:r>
              <a:rPr lang="zh-CN" altLang="en-US" sz="1000" dirty="0" smtClean="0">
                <a:hlinkClick r:id="rId2"/>
              </a:rPr>
              <a:t>版</a:t>
            </a:r>
            <a:endParaRPr lang="zh-CN" altLang="en-US" sz="1000" dirty="0" smtClean="0"/>
          </a:p>
          <a:p>
            <a:pPr lvl="1" fontAlgn="base"/>
            <a:r>
              <a:rPr lang="en-US" altLang="zh-CN" sz="1000" dirty="0" err="1" smtClean="0"/>
              <a:t>Ybcminer</a:t>
            </a:r>
            <a:r>
              <a:rPr lang="en-US" altLang="zh-CN" sz="1000" dirty="0" smtClean="0"/>
              <a:t> GPU miner for </a:t>
            </a:r>
            <a:r>
              <a:rPr lang="en-US" altLang="zh-CN" sz="1000" dirty="0" err="1" smtClean="0"/>
              <a:t>Ybcoin</a:t>
            </a:r>
            <a:r>
              <a:rPr lang="zh-CN" altLang="en-US" sz="1000" dirty="0" smtClean="0"/>
              <a:t>： </a:t>
            </a:r>
            <a:r>
              <a:rPr lang="en-US" altLang="zh-CN" sz="1000" dirty="0" smtClean="0">
                <a:hlinkClick r:id="rId4"/>
              </a:rPr>
              <a:t>https://bitcointalk.org/index.php?topic=249360.0</a:t>
            </a:r>
            <a:r>
              <a:rPr lang="zh-CN" altLang="en-US" sz="1000" dirty="0" smtClean="0"/>
              <a:t> （仅用于矿池挖矿）</a:t>
            </a:r>
          </a:p>
          <a:p>
            <a:pPr lvl="1" fontAlgn="base"/>
            <a:r>
              <a:rPr lang="en-US" altLang="zh-CN" sz="1000" dirty="0" err="1" smtClean="0"/>
              <a:t>cpuminer</a:t>
            </a:r>
            <a:r>
              <a:rPr lang="zh-CN" altLang="en-US" sz="1000" dirty="0" smtClean="0"/>
              <a:t>：</a:t>
            </a:r>
            <a:r>
              <a:rPr lang="en-US" altLang="zh-CN" sz="1000" dirty="0" smtClean="0">
                <a:hlinkClick r:id="rId5"/>
              </a:rPr>
              <a:t>ybcoin-cpuminer-linux-x64.tar.gz</a:t>
            </a:r>
            <a:r>
              <a:rPr lang="zh-CN" altLang="en-US" sz="1000" dirty="0" smtClean="0"/>
              <a:t> （仅用于矿池挖矿）</a:t>
            </a:r>
          </a:p>
          <a:p>
            <a:pPr fontAlgn="base"/>
            <a:r>
              <a:rPr lang="zh-CN" altLang="en-US" sz="1000" dirty="0" smtClean="0"/>
              <a:t>矿池：</a:t>
            </a:r>
          </a:p>
          <a:p>
            <a:pPr fontAlgn="base"/>
            <a:r>
              <a:rPr lang="zh-CN" altLang="en-US" sz="1000" b="1" dirty="0" smtClean="0"/>
              <a:t>数据</a:t>
            </a:r>
            <a:r>
              <a:rPr lang="zh-CN" altLang="en-US" sz="1000" b="1" dirty="0" smtClean="0"/>
              <a:t>查询：</a:t>
            </a:r>
            <a:r>
              <a:rPr lang="zh-CN" altLang="en-US" sz="1000" dirty="0" smtClean="0"/>
              <a:t>用于查询元宝币的信息和每条交易的情况。</a:t>
            </a:r>
            <a:r>
              <a:rPr lang="zh-CN" altLang="en-US" sz="1000" dirty="0" smtClean="0">
                <a:hlinkClick r:id="rId6"/>
              </a:rPr>
              <a:t>现在就去看看</a:t>
            </a:r>
            <a:endParaRPr lang="zh-CN" altLang="en-US" sz="1000" dirty="0" smtClean="0"/>
          </a:p>
          <a:p>
            <a:pPr fontAlgn="base"/>
            <a:r>
              <a:rPr lang="zh-CN" altLang="en-US" sz="1000" b="1" dirty="0" smtClean="0"/>
              <a:t>交易：</a:t>
            </a:r>
            <a:r>
              <a:rPr lang="zh-CN" altLang="en-US" sz="1000" dirty="0" smtClean="0"/>
              <a:t>挖到的元宝币可以到交易平台出售，没有元宝币也可到交易平台购买。</a:t>
            </a:r>
          </a:p>
          <a:p>
            <a:pPr fontAlgn="base"/>
            <a:r>
              <a:rPr lang="zh-CN" altLang="en-US" sz="1000" dirty="0" smtClean="0">
                <a:hlinkClick r:id="rId7"/>
              </a:rPr>
              <a:t>元宝币交易平台</a:t>
            </a:r>
            <a:endParaRPr lang="zh-CN" altLang="en-US" sz="1000" dirty="0" smtClean="0"/>
          </a:p>
          <a:p>
            <a:pPr fontAlgn="base"/>
            <a:r>
              <a:rPr lang="zh-CN" altLang="en-US" sz="1000" dirty="0" smtClean="0">
                <a:hlinkClick r:id="rId8"/>
              </a:rPr>
              <a:t>元宝汇交易平台</a:t>
            </a:r>
            <a:r>
              <a:rPr lang="en-US" altLang="zh-CN" sz="1000" dirty="0" smtClean="0">
                <a:hlinkClick r:id="rId8"/>
              </a:rPr>
              <a:t>android</a:t>
            </a:r>
            <a:r>
              <a:rPr lang="zh-CN" altLang="en-US" sz="1000" dirty="0" smtClean="0">
                <a:hlinkClick r:id="rId8"/>
              </a:rPr>
              <a:t>版</a:t>
            </a:r>
            <a:endParaRPr lang="zh-CN" altLang="en-US" sz="1000" dirty="0" smtClean="0"/>
          </a:p>
          <a:p>
            <a:pPr fontAlgn="base"/>
            <a:r>
              <a:rPr lang="zh-CN" altLang="en-US" sz="1000" b="1" dirty="0" smtClean="0"/>
              <a:t>论坛：</a:t>
            </a:r>
            <a:r>
              <a:rPr lang="zh-CN" altLang="en-US" sz="1000" dirty="0" smtClean="0">
                <a:hlinkClick r:id="rId9"/>
              </a:rPr>
              <a:t>元宝币的官方</a:t>
            </a:r>
            <a:r>
              <a:rPr lang="zh-CN" altLang="en-US" sz="1000" dirty="0" smtClean="0">
                <a:hlinkClick r:id="rId9"/>
              </a:rPr>
              <a:t>论坛</a:t>
            </a:r>
            <a:endParaRPr lang="zh-CN" altLang="en-US" sz="1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576064" cy="482453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第三方应用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zh-CN" altLang="en-US" dirty="0" smtClean="0"/>
              <a:t>元宝</a:t>
            </a:r>
            <a:r>
              <a:rPr lang="zh-CN" altLang="en-US" dirty="0" smtClean="0"/>
              <a:t>币发布后已经成为国内最完善数字虚拟币，陆续有第三方的应用开始支持和使用元宝币：</a:t>
            </a:r>
          </a:p>
          <a:p>
            <a:pPr fontAlgn="base"/>
            <a:r>
              <a:rPr lang="zh-CN" altLang="en-US" dirty="0" smtClean="0">
                <a:hlinkClick r:id="rId2"/>
              </a:rPr>
              <a:t>移动商学院</a:t>
            </a:r>
            <a:r>
              <a:rPr lang="zh-CN" altLang="en-US" dirty="0" smtClean="0"/>
              <a:t>：淘宝第一个支持元宝币实物交易的学习加油站！</a:t>
            </a:r>
          </a:p>
          <a:p>
            <a:pPr fontAlgn="base"/>
            <a:r>
              <a:rPr lang="zh-CN" altLang="en-US" dirty="0" smtClean="0">
                <a:hlinkClick r:id="rId3"/>
              </a:rPr>
              <a:t>比特币行情</a:t>
            </a:r>
            <a:r>
              <a:rPr lang="en-US" altLang="zh-CN" dirty="0" smtClean="0">
                <a:hlinkClick r:id="rId3"/>
              </a:rPr>
              <a:t>app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 app</a:t>
            </a:r>
            <a:r>
              <a:rPr lang="zh-CN" altLang="en-US" dirty="0" smtClean="0"/>
              <a:t>，用于实施监测多家比特币交易网站和元宝汇网站的行情数据，可实时监控价格变化并给出告警。</a:t>
            </a:r>
          </a:p>
          <a:p>
            <a:pPr fontAlgn="base"/>
            <a:r>
              <a:rPr lang="zh-CN" altLang="en-US" dirty="0" smtClean="0">
                <a:hlinkClick r:id="rId4"/>
              </a:rPr>
              <a:t>万达网络</a:t>
            </a:r>
            <a:r>
              <a:rPr lang="zh-CN" altLang="en-US" dirty="0" smtClean="0"/>
              <a:t>： 服务器托管、云主机、</a:t>
            </a:r>
            <a:r>
              <a:rPr lang="en-US" altLang="zh-CN" dirty="0" smtClean="0"/>
              <a:t>VPS</a:t>
            </a:r>
            <a:r>
              <a:rPr lang="zh-CN" altLang="en-US" dirty="0" smtClean="0"/>
              <a:t>、江苏双线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电信、联通、移动</a:t>
            </a:r>
            <a:r>
              <a:rPr lang="en-US" altLang="zh-CN" dirty="0" smtClean="0"/>
              <a:t>)IDC</a:t>
            </a:r>
            <a:r>
              <a:rPr lang="zh-CN" altLang="en-US" dirty="0" smtClean="0"/>
              <a:t>机房数据中心</a:t>
            </a:r>
          </a:p>
          <a:p>
            <a:pPr fontAlgn="base"/>
            <a:r>
              <a:rPr lang="en-US" altLang="zh-CN" dirty="0" smtClean="0">
                <a:hlinkClick r:id="rId5"/>
              </a:rPr>
              <a:t>4qing</a:t>
            </a:r>
            <a:r>
              <a:rPr lang="zh-CN" altLang="en-US" dirty="0" smtClean="0">
                <a:hlinkClick r:id="rId5"/>
              </a:rPr>
              <a:t>约会网</a:t>
            </a:r>
            <a:r>
              <a:rPr lang="zh-CN" altLang="en-US" dirty="0" smtClean="0"/>
              <a:t>：高端男女约会网 寻找知己、玩伴</a:t>
            </a:r>
          </a:p>
          <a:p>
            <a:pPr fontAlgn="base"/>
            <a:r>
              <a:rPr lang="zh-CN" altLang="en-US" dirty="0" smtClean="0">
                <a:hlinkClick r:id="rId6"/>
              </a:rPr>
              <a:t>‘衣’然爱你 淘宝店</a:t>
            </a:r>
            <a:r>
              <a:rPr lang="zh-CN" altLang="en-US" dirty="0" smtClean="0"/>
              <a:t>：主营品牌羽绒服的淘宝店</a:t>
            </a:r>
          </a:p>
          <a:p>
            <a:pPr fontAlgn="base"/>
            <a:r>
              <a:rPr lang="zh-CN" altLang="en-US" dirty="0" smtClean="0">
                <a:hlinkClick r:id="rId7"/>
              </a:rPr>
              <a:t>格绿生活馆 淘宝店</a:t>
            </a:r>
            <a:r>
              <a:rPr lang="zh-CN" altLang="en-US" dirty="0" smtClean="0"/>
              <a:t>：进口红酒洋酒德国啤酒黑茶黄茶礼品</a:t>
            </a:r>
          </a:p>
          <a:p>
            <a:pPr fontAlgn="base"/>
            <a:r>
              <a:rPr lang="zh-CN" altLang="en-US" dirty="0" smtClean="0">
                <a:hlinkClick r:id="rId8"/>
              </a:rPr>
              <a:t>新潮时尚专柜 淘宝店</a:t>
            </a:r>
            <a:r>
              <a:rPr lang="zh-CN" altLang="en-US" dirty="0" smtClean="0"/>
              <a:t>：支持元宝币交易，主营新潮男装女装、充话费。用元宝币交易的，请拍前联系掌拒。</a:t>
            </a:r>
          </a:p>
          <a:p>
            <a:pPr fontAlgn="base"/>
            <a:r>
              <a:rPr lang="zh-CN" altLang="en-US" dirty="0" smtClean="0">
                <a:hlinkClick r:id="rId9"/>
              </a:rPr>
              <a:t>简单</a:t>
            </a:r>
            <a:r>
              <a:rPr lang="en-US" altLang="zh-CN" dirty="0" smtClean="0">
                <a:hlinkClick r:id="rId9"/>
              </a:rPr>
              <a:t>.</a:t>
            </a:r>
            <a:r>
              <a:rPr lang="zh-CN" altLang="en-US" dirty="0" smtClean="0">
                <a:hlinkClick r:id="rId9"/>
              </a:rPr>
              <a:t>艾伦家居生活馆 淘宝店</a:t>
            </a:r>
            <a:r>
              <a:rPr lang="zh-CN" altLang="en-US" dirty="0" smtClean="0"/>
              <a:t>：主营家具家居用品，支持元宝币支付。</a:t>
            </a:r>
          </a:p>
          <a:p>
            <a:pPr fontAlgn="base"/>
            <a:r>
              <a:rPr lang="zh-CN" altLang="en-US" dirty="0" smtClean="0">
                <a:hlinkClick r:id="rId10"/>
              </a:rPr>
              <a:t>小火山人 淘宝店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 比特币矿机 支持元宝币支付</a:t>
            </a:r>
          </a:p>
          <a:p>
            <a:pPr fontAlgn="base"/>
            <a:r>
              <a:rPr lang="zh-CN" altLang="en-US" dirty="0" smtClean="0">
                <a:hlinkClick r:id="rId11"/>
              </a:rPr>
              <a:t>天鹅家纺网上一号店 淘宝店</a:t>
            </a:r>
            <a:r>
              <a:rPr lang="zh-CN" altLang="en-US" dirty="0" smtClean="0"/>
              <a:t>：主营家纺 床上用品 床单 被罩等。</a:t>
            </a:r>
          </a:p>
          <a:p>
            <a:pPr fontAlgn="base"/>
            <a:r>
              <a:rPr lang="zh-CN" altLang="en-US" dirty="0" smtClean="0">
                <a:hlinkClick r:id="rId12"/>
              </a:rPr>
              <a:t>剑拼网络</a:t>
            </a:r>
            <a:r>
              <a:rPr lang="zh-CN" altLang="en-US" dirty="0" smtClean="0"/>
              <a:t>：国内免备案空间、香港美国高速特价空间，只赚十元。</a:t>
            </a:r>
          </a:p>
          <a:p>
            <a:pPr fontAlgn="base"/>
            <a:r>
              <a:rPr lang="zh-CN" altLang="en-US" dirty="0" smtClean="0">
                <a:hlinkClick r:id="rId13"/>
              </a:rPr>
              <a:t>盐湖书店</a:t>
            </a:r>
            <a:r>
              <a:rPr lang="zh-CN" altLang="en-US" dirty="0" smtClean="0"/>
              <a:t>：经营各种图书，总共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种、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本，其中不乏孤本，二手图书，文革书刊，什么都有，还有少量的线装书。</a:t>
            </a:r>
          </a:p>
          <a:p>
            <a:pPr fontAlgn="base"/>
            <a:r>
              <a:rPr lang="zh-CN" altLang="en-US" dirty="0" smtClean="0">
                <a:hlinkClick r:id="rId14"/>
              </a:rPr>
              <a:t>吉象车品</a:t>
            </a:r>
            <a:r>
              <a:rPr lang="zh-CN" altLang="en-US" dirty="0" smtClean="0"/>
              <a:t>：主营汽车坐垫，专车专用用品，支持虚拟币交易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20080" cy="489654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优点和创新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-27384"/>
            <a:ext cx="7498080" cy="4800600"/>
          </a:xfrm>
        </p:spPr>
        <p:txBody>
          <a:bodyPr>
            <a:noAutofit/>
          </a:bodyPr>
          <a:lstStyle/>
          <a:p>
            <a:pPr fontAlgn="base"/>
            <a:r>
              <a:rPr lang="zh-CN" altLang="en-US" sz="1200" b="1" dirty="0" smtClean="0"/>
              <a:t>我们</a:t>
            </a:r>
            <a:r>
              <a:rPr lang="zh-CN" altLang="en-US" sz="1200" b="1" dirty="0" smtClean="0"/>
              <a:t>为什么要选择元宝币？</a:t>
            </a:r>
          </a:p>
          <a:p>
            <a:pPr fontAlgn="base"/>
            <a:r>
              <a:rPr lang="zh-CN" altLang="en-US" sz="1200" dirty="0" smtClean="0"/>
              <a:t>元宝币是在比特币、莱特币等各种电子币的基础和经验上成长起来的新一代电子币，它具有令人振奋的一些特性：</a:t>
            </a:r>
          </a:p>
          <a:p>
            <a:pPr fontAlgn="base"/>
            <a:r>
              <a:rPr lang="zh-CN" altLang="en-US" sz="1200" b="1" dirty="0" smtClean="0"/>
              <a:t>尽在掌握</a:t>
            </a:r>
          </a:p>
          <a:p>
            <a:pPr fontAlgn="base"/>
            <a:r>
              <a:rPr lang="zh-CN" altLang="en-US" sz="1200" dirty="0" smtClean="0"/>
              <a:t>元宝币是完全分布式、开源的虚拟币，没有管理中心，即使是元宝币的开发者，也没有办法随意增加减少币量，因此您的元宝币是真正由您控制的。元宝币不能被任何人随意创造或者没收。</a:t>
            </a:r>
          </a:p>
          <a:p>
            <a:pPr fontAlgn="base"/>
            <a:r>
              <a:rPr lang="zh-CN" altLang="en-US" sz="1200" b="1" dirty="0" smtClean="0"/>
              <a:t>智能</a:t>
            </a:r>
          </a:p>
          <a:p>
            <a:pPr fontAlgn="base"/>
            <a:r>
              <a:rPr lang="zh-CN" altLang="en-US" sz="1200" dirty="0" smtClean="0"/>
              <a:t>元宝币完全基于互联网设计，不需要实体，并且提供各种接口。不管是跨国转账，电子商务，还是到咖啡店里买一杯拿铁，它都能满足最灵活多变的需求。元宝币的交易确认时间比之前的所有虚拟币都短，仅仅需要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分钟。</a:t>
            </a:r>
          </a:p>
          <a:p>
            <a:pPr fontAlgn="base"/>
            <a:r>
              <a:rPr lang="zh-CN" altLang="en-US" sz="1200" b="1" dirty="0" smtClean="0"/>
              <a:t>公开透明</a:t>
            </a:r>
          </a:p>
          <a:p>
            <a:pPr fontAlgn="base"/>
            <a:r>
              <a:rPr lang="zh-CN" altLang="en-US" sz="1200" dirty="0" smtClean="0"/>
              <a:t>元宝币的开发团队尽最大的努力保障系统的公开和透明，元宝币在发行时就提前宣布时间，并且承诺绝不作弊提前挖矿。</a:t>
            </a:r>
          </a:p>
          <a:p>
            <a:pPr fontAlgn="base"/>
            <a:r>
              <a:rPr lang="zh-CN" altLang="en-US" sz="1200" dirty="0" smtClean="0"/>
              <a:t>元宝币的所有交易记录都是公开的，就好像每一个人都有所有交易的账簿。但是这些交易的相关人是匿名的。如果组织机构公开宣布他们的元宝币地址，那么所有人都可以监督这些组织的交易往来，从而实现公开透明性。</a:t>
            </a:r>
          </a:p>
          <a:p>
            <a:pPr fontAlgn="base"/>
            <a:r>
              <a:rPr lang="zh-CN" altLang="en-US" sz="1200" dirty="0" smtClean="0"/>
              <a:t>元宝币的所有源代码也是公开的，所有人都可以检查代码，没有任何作假的可能。</a:t>
            </a:r>
          </a:p>
          <a:p>
            <a:pPr fontAlgn="base"/>
            <a:r>
              <a:rPr lang="zh-CN" altLang="en-US" sz="1200" b="1" dirty="0" smtClean="0"/>
              <a:t>保障</a:t>
            </a:r>
          </a:p>
          <a:p>
            <a:pPr fontAlgn="base"/>
            <a:r>
              <a:rPr lang="zh-CN" altLang="en-US" sz="1200" dirty="0" smtClean="0"/>
              <a:t>元宝币的网络因为不能被任何组织、个人所控制，因此更能保证人们的虚拟财产的安全。另外，元宝币的算法更倾向于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挖矿，这样网络产出不容易被显卡集群和专业矿机所垄断，使得更多的人能参与到元宝币的生产和流通中来。</a:t>
            </a:r>
          </a:p>
          <a:p>
            <a:pPr fontAlgn="base"/>
            <a:r>
              <a:rPr lang="zh-CN" altLang="en-US" sz="1200" b="1" dirty="0" smtClean="0"/>
              <a:t>世界性</a:t>
            </a:r>
          </a:p>
          <a:p>
            <a:pPr fontAlgn="base"/>
            <a:r>
              <a:rPr lang="zh-CN" altLang="en-US" sz="1200" dirty="0" smtClean="0"/>
              <a:t>元宝币在一开始就支持中文和英文两种语言，以后会增加更多语言的支持。元宝币是起自于中国的，同时也将是世界的。一旦元宝币获得中国用户的支持，世界也将承认它的地位。</a:t>
            </a:r>
          </a:p>
          <a:p>
            <a:pPr fontAlgn="base"/>
            <a:r>
              <a:rPr lang="zh-CN" altLang="en-US" sz="1200" b="1" dirty="0" smtClean="0"/>
              <a:t>安全</a:t>
            </a:r>
          </a:p>
          <a:p>
            <a:pPr fontAlgn="base"/>
            <a:r>
              <a:rPr lang="zh-CN" altLang="en-US" sz="1200" dirty="0" smtClean="0"/>
              <a:t>因为密码学的使用，元宝币提供了非常高的安全特性，不仅仅无法伪造，而且也能够应付各种网络攻击。</a:t>
            </a:r>
          </a:p>
          <a:p>
            <a:pPr fontAlgn="base"/>
            <a:r>
              <a:rPr lang="zh-CN" altLang="en-US" sz="1200" b="1" dirty="0" smtClean="0"/>
              <a:t>节能环保</a:t>
            </a:r>
          </a:p>
          <a:p>
            <a:pPr fontAlgn="base"/>
            <a:r>
              <a:rPr lang="zh-CN" altLang="en-US" sz="1200" dirty="0" smtClean="0"/>
              <a:t>元宝币分为创造和交易两个环节，只有在创造环节才需要大量的运算能力（也就是挖矿），交易环节则仅仅消耗很少的运算能力，但又能保证其安全性，因此元宝币比起比特币来，更加节约能源。</a:t>
            </a:r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569610" cy="338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2896"/>
            <a:ext cx="4932040" cy="361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76672"/>
            <a:ext cx="5806033" cy="611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986911" cy="532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8136904" cy="618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601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Solstice</vt:lpstr>
      <vt:lpstr>元宝币及应用</vt:lpstr>
      <vt:lpstr>幻灯片 2</vt:lpstr>
      <vt:lpstr>元宝币简介 </vt:lpstr>
      <vt:lpstr>第三方应用 </vt:lpstr>
      <vt:lpstr>优点和创新 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元宝币及应用</dc:title>
  <dc:creator>Windows 用户</dc:creator>
  <cp:lastModifiedBy>Windows 用户</cp:lastModifiedBy>
  <cp:revision>6</cp:revision>
  <dcterms:created xsi:type="dcterms:W3CDTF">2013-12-10T01:25:04Z</dcterms:created>
  <dcterms:modified xsi:type="dcterms:W3CDTF">2013-12-10T01:41:02Z</dcterms:modified>
</cp:coreProperties>
</file>