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63D24-4702-43D8-987F-5F78373F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941192-95E7-4C57-A087-5BAC2E7C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62C0C-C8C5-426A-8AA2-681D9C6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6D5241-A2B8-4E58-AB96-72AE744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2B97A-BAE5-4AC1-9230-AF9B2C2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35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7DBB3-3B28-4D46-9AED-F3A0F3D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674058-23D5-4490-A8AA-9AFCD73A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C2BE77-616D-4283-A796-074D2278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60BD6D-D3F2-4DCD-B9BB-6EE0BA2A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DBEEC-7B13-4500-8639-9279084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57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6C5A23-5887-4BE0-B677-FDD2CE77C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0C0526-6F19-4DE0-8C6A-E22ACA20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56ECB2-0E87-439B-89CE-15D2ED44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2E9DE-8B01-4231-B38C-8DBD7EA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F9AB18-A0D7-43C8-9ED0-A6F44BF4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30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BB9AB-695D-43A1-BAF9-DEF1A35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3603B-0045-4A41-B370-33EFDAC7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B3250D-0039-49CF-9575-65D66B67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A2E34B-03FC-40C0-92D2-66CA3815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9164E-0FFB-4938-9D6B-AB9F134C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122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9C5AE-504B-46FF-9D68-87AEAD8E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AFF74-5DD3-4FF4-B31C-758F060C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0A4805-D671-455F-8C3D-E7758F3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EACA58-6BBC-40A3-8B5E-1EED26F5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5876B-F133-4356-92FF-BB563F3A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788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CA7D7-1F39-43D8-9563-CF69D7E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1E25C-FD26-446E-BAFE-1050E5518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EDFBB1-DE3E-4867-9219-704A734F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745E90-D542-424C-9A32-E44B57F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F3641B-EE93-4511-9C4D-556EF4D4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95DB61-D78F-492A-96A7-EF6776D5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23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E3A34-17AE-4E7D-A73F-1895503A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102E53-4ADF-4E19-9601-29469C65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E69006-82CE-4418-A1C1-83EE61DE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19D3DF-2A7A-4101-8CB5-EB270039A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86CC71-965F-4E39-91E6-FDF3A0EF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AE1DA9-2E43-4D62-B130-38CBB0B3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B51CB25-C4F9-4FF5-AC7C-3A714B72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566A33-1110-4BEC-892C-B962EC6B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737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7CB55-E394-4C9C-BCC3-42ADDC3D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40B7B8-BD5B-4E9F-B4FD-629508C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9A59C0-2DBE-49B5-87AE-0B004D60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23BAE3-78D4-4912-9C56-66D3393A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123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5AD74F-6282-4894-B99B-489BA1EC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2EF5A-E52A-4B7C-9DE6-D3783AD2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DFD444-8EDC-4EB8-8DA2-05E07EC7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879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BD5F1-E956-420E-AFFA-EA307F4A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22354-A44E-4AC0-9D6F-47C05ECA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9F9260-D82C-4DA8-99C3-C23C0F8A9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E1ADA9-F030-499E-B641-0F450914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9FE20E-0943-4EDE-8F38-077BA432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E25C50-9723-4A95-B14D-8F15F01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73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8BD03-1C15-437F-96D6-42CE2D40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4DF5E4-1777-4082-B159-1FD6FF153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EA7B36-C69E-4556-A6B4-CB0E6E41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844A3-BD84-4E11-9444-217A82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EC2103-22EA-4131-A8A6-5820D931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7B142-228C-4498-8A03-0D5C42B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421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C72D4C-B3B7-4F6E-BBA0-11A0065A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125E79-1BFA-450A-A6B7-9E679746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3EEA60-2662-411F-9A86-9044538BE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D87AD-AA1F-4AED-80BD-8B6BEDBD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6A11C-30F5-4498-AB56-B749BE17A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647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74DFECD-E545-4547-9D04-E079103C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9" y="351944"/>
            <a:ext cx="3256908" cy="24426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2FD33D-28D4-4265-AE25-ADE9A7990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67" y="351944"/>
            <a:ext cx="3256908" cy="24426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3516336-9A3A-4C0D-BC6F-CA507FF17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13" y="2794625"/>
            <a:ext cx="3256908" cy="24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6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zelio suter</dc:creator>
  <cp:lastModifiedBy>zelio suter</cp:lastModifiedBy>
  <cp:revision>1</cp:revision>
  <dcterms:created xsi:type="dcterms:W3CDTF">2021-06-27T08:25:50Z</dcterms:created>
  <dcterms:modified xsi:type="dcterms:W3CDTF">2021-06-27T08:28:01Z</dcterms:modified>
</cp:coreProperties>
</file>