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2BF30E-FD29-4D39-9B84-8E26107CA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1DB0712-A7FB-4E54-9E9B-14C1C949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EC9CF5-33F2-4E7F-AD13-CEDD700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25B-D3B1-464C-B7BB-FFF7D68638EE}" type="datetimeFigureOut">
              <a:rPr lang="it-CH" smtClean="0"/>
              <a:t>25.06.2021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1FCE2F-7085-48A1-A0BE-F1C16F2D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58E15E-5611-4E27-863F-406D73A5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6A1-1CAE-479B-983D-D369BF6F3700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5465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6B9C19-21AC-4DDF-8224-9E786D03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6281D1-127A-4F7D-B93E-DCB97D047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50FD5E-07EC-4831-811B-A639F55D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25B-D3B1-464C-B7BB-FFF7D68638EE}" type="datetimeFigureOut">
              <a:rPr lang="it-CH" smtClean="0"/>
              <a:t>25.06.2021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F675F4-C941-4F1B-BD8F-142CD698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4BE4D2-D0B0-4C87-8A81-51201614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6A1-1CAE-479B-983D-D369BF6F3700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7520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FC13210-725D-49D1-93F1-38CB2A447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235538D-14A5-4C93-8C0D-8D32FAEE6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E60FC7-1E19-4D76-88F9-0B64281E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25B-D3B1-464C-B7BB-FFF7D68638EE}" type="datetimeFigureOut">
              <a:rPr lang="it-CH" smtClean="0"/>
              <a:t>25.06.2021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812A70-6E37-4726-8B52-40EBD5CA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64A3DB-5B5B-4731-86B2-66F78E08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6A1-1CAE-479B-983D-D369BF6F3700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24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82DE9D-1ADC-4262-958C-97D4A62D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423931-0E0E-47A4-912D-FBCBB224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6368B5-7367-429E-9F71-1BB4BCEB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25B-D3B1-464C-B7BB-FFF7D68638EE}" type="datetimeFigureOut">
              <a:rPr lang="it-CH" smtClean="0"/>
              <a:t>25.06.2021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98E4EA-76AF-489B-8DA9-AFF48D37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4354AE-2150-4A3C-BE5A-3B81548E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6A1-1CAE-479B-983D-D369BF6F3700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6581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4CB14-93DC-4479-B136-EBF1E7F8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761976-3E12-4A08-9CAE-8A6985932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8E6B4A-5D81-4C93-BBE4-AC6CA599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25B-D3B1-464C-B7BB-FFF7D68638EE}" type="datetimeFigureOut">
              <a:rPr lang="it-CH" smtClean="0"/>
              <a:t>25.06.2021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A70581-33DA-4BBB-9589-3AF75AFF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636EE-FD36-4CEC-B9C7-17F1DEBF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6A1-1CAE-479B-983D-D369BF6F3700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2324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7E546D-27F1-4BA3-B3EF-81CB81FA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1CFD94-2107-46AD-9F3D-3BE47DDF8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B643FC-6CD2-4DAC-A4D3-0279D822E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C43593B-6EA7-4537-AE3C-EB201BC5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25B-D3B1-464C-B7BB-FFF7D68638EE}" type="datetimeFigureOut">
              <a:rPr lang="it-CH" smtClean="0"/>
              <a:t>25.06.2021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0DEF2A-EF72-474B-BF5F-A93286F6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340786-416C-41EC-8F73-8F71619D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6A1-1CAE-479B-983D-D369BF6F3700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1795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D1ED32-3D6E-41C4-9BB9-77A27A56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2D7634-82DE-47D8-B6E5-B8F7651A8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ACEFF2-21FE-4BE9-AE6F-C32DAAB54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B2647FA-77B4-4618-94C4-BEDDAD67F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279968A-4CE3-4402-8F9E-E6B367A34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C5A190A-1986-4276-B578-7636A868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25B-D3B1-464C-B7BB-FFF7D68638EE}" type="datetimeFigureOut">
              <a:rPr lang="it-CH" smtClean="0"/>
              <a:t>25.06.2021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FF27267-7027-4AB6-9879-A006E011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B8EE79-D447-4C2E-93B7-4348BBEF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6A1-1CAE-479B-983D-D369BF6F3700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7702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D3AD9B-1DDA-4B68-BDFB-0DEE05A0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140916-5F2C-4C79-A854-74CA91B8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25B-D3B1-464C-B7BB-FFF7D68638EE}" type="datetimeFigureOut">
              <a:rPr lang="it-CH" smtClean="0"/>
              <a:t>25.06.2021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820AB1-169D-41B4-9DB1-BF75EABE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2C82B0-4FE6-4071-AC64-D4A4D7A9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6A1-1CAE-479B-983D-D369BF6F3700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8203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B00627F-7BCD-465D-B529-0C8F480A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25B-D3B1-464C-B7BB-FFF7D68638EE}" type="datetimeFigureOut">
              <a:rPr lang="it-CH" smtClean="0"/>
              <a:t>25.06.2021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86770B1-D726-45A8-9424-178F8D57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0743E9-BCD4-4765-BBE0-3511D47F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6A1-1CAE-479B-983D-D369BF6F3700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7480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3DF9AD-3A67-49C0-B372-CFF089A8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5296DF-BE79-4CE9-A350-3EB56E8DC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18F33DA-BC84-434D-8B9A-7CF547F52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19F6A6-675A-4CE4-A645-4A9BDF26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25B-D3B1-464C-B7BB-FFF7D68638EE}" type="datetimeFigureOut">
              <a:rPr lang="it-CH" smtClean="0"/>
              <a:t>25.06.2021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9CF66F5-F7B0-4189-91C6-C991BFB3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70A4E7-A0C5-4539-8BC7-88269E3F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6A1-1CAE-479B-983D-D369BF6F3700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2144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1835AD-1A3C-44CD-B6FF-60380C9A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057F207-693D-4812-B1B7-D47376223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E447B2-2DCE-4362-8EBB-8AAA36DA8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06EBC3-E863-4DDA-B390-67596E59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25B-D3B1-464C-B7BB-FFF7D68638EE}" type="datetimeFigureOut">
              <a:rPr lang="it-CH" smtClean="0"/>
              <a:t>25.06.2021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9412253-DCF6-443B-B202-709F483D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F260C8-555B-4A90-9724-66599E22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6A1-1CAE-479B-983D-D369BF6F3700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4018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ACFB51C-D060-45CD-B702-BCA383BA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BF5CD71-D3A2-45A9-8C9F-F78B33E46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A67615-87FB-4CFE-906F-D9403C6E1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825B-D3B1-464C-B7BB-FFF7D68638EE}" type="datetimeFigureOut">
              <a:rPr lang="it-CH" smtClean="0"/>
              <a:t>25.06.2021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A6B789-5AC3-4AA4-BF47-E3B6928BF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6FD495-AC24-4B02-8EAF-38065C8A9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8B6A1-1CAE-479B-983D-D369BF6F3700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7280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1A46C60E-8D7B-4C43-8A49-E10EFFD7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40" y="684874"/>
            <a:ext cx="2880344" cy="216025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FBAA77C-1163-4477-A341-D8755CB2A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84" y="684874"/>
            <a:ext cx="2880344" cy="216025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87585B7-1BBF-40EA-8453-84403363B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027" y="684874"/>
            <a:ext cx="2880345" cy="2160259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F5EC0CE-1D65-421C-AA77-015AEEDCA6E9}"/>
              </a:ext>
            </a:extLst>
          </p:cNvPr>
          <p:cNvSpPr txBox="1"/>
          <p:nvPr/>
        </p:nvSpPr>
        <p:spPr>
          <a:xfrm>
            <a:off x="2995067" y="50020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0.1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FB1699D-C582-407A-B9B4-3114EA4F6B30}"/>
              </a:ext>
            </a:extLst>
          </p:cNvPr>
          <p:cNvSpPr txBox="1"/>
          <p:nvPr/>
        </p:nvSpPr>
        <p:spPr>
          <a:xfrm>
            <a:off x="5857794" y="5002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0.5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0CE598D-A8F5-4BD3-A764-97F3C2CDD7F9}"/>
              </a:ext>
            </a:extLst>
          </p:cNvPr>
          <p:cNvSpPr txBox="1"/>
          <p:nvPr/>
        </p:nvSpPr>
        <p:spPr>
          <a:xfrm>
            <a:off x="8720521" y="5002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2544630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zelio suter</dc:creator>
  <cp:lastModifiedBy>zelio suter</cp:lastModifiedBy>
  <cp:revision>1</cp:revision>
  <dcterms:created xsi:type="dcterms:W3CDTF">2021-06-25T09:16:43Z</dcterms:created>
  <dcterms:modified xsi:type="dcterms:W3CDTF">2021-06-25T09:23:34Z</dcterms:modified>
</cp:coreProperties>
</file>