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elio suter" initials="zs" lastIdx="1" clrIdx="0">
    <p:extLst>
      <p:ext uri="{19B8F6BF-5375-455C-9EA6-DF929625EA0E}">
        <p15:presenceInfo xmlns:p15="http://schemas.microsoft.com/office/powerpoint/2012/main" userId="a0e5b310506e937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E2A937-D7BB-48A4-BCF9-6782D13AA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F8B4A9F-34C4-4D54-B1BF-A37A03C0E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9842EF4-CD03-464F-B0DB-D00D46EEF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5D28-EA7C-49A2-8014-AA50989E5160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942DB9-304D-4E13-A7C2-48E88D7D0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FF9DA26-1D74-4AB6-9759-B662235C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2DF1-1F79-40F8-BBF1-3B5582C453F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12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E552A5-48EC-4799-BE05-107835919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6EF456D-2D7D-4147-A8AE-E98AE523A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ECFDDA-40C6-4E88-A6D2-4BBA360BB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5D28-EA7C-49A2-8014-AA50989E5160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D03AABA-974A-4518-93F3-284B3B89C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91CB94E-34F0-40C5-AE0B-0213C34B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2DF1-1F79-40F8-BBF1-3B5582C453F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14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DB58405-2820-4235-8A9C-033B7A69FF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5057DF1-D638-4945-BF70-CE6C8618F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E2008C-1A17-4774-8928-0D7DCD631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5D28-EA7C-49A2-8014-AA50989E5160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FB73E6-4E14-436C-B805-B1F7D813F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FB3159A-A5F8-4A79-9594-0E7B8FBCB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2DF1-1F79-40F8-BBF1-3B5582C453F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84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AE6C8D-7C74-4079-805A-6D33F87A8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4E38E99-7724-4881-B638-ABC388647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714B362-47E7-421A-ACF5-998F9E51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5D28-EA7C-49A2-8014-AA50989E5160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29513EC-530B-4BF1-B8F7-A3FC9955E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721FD9-65EC-4A03-ABA5-A85707E5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2DF1-1F79-40F8-BBF1-3B5582C453F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85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9F1787-4578-419A-936B-16646D43C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8C431C-4BC6-4C7C-B4A7-00D5F65B6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855C243-1DEE-4103-B530-AABBCAC89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5D28-EA7C-49A2-8014-AA50989E5160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665499-AEEF-463A-9C5C-E0C9E6399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68B2DB9-DBC0-4304-A987-478DD50E6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2DF1-1F79-40F8-BBF1-3B5582C453F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75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69E933-C788-4752-987B-20D0397CB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4199CD-058A-4A0D-B3AB-9A2F2E6CEE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0580238-ECC8-43DE-8E24-C95506DA4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1149A49-DD00-4173-A658-AB9947617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5D28-EA7C-49A2-8014-AA50989E5160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660F30E-75E0-472F-8A50-5B9A9D6AC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B80E8F3-3D28-4F94-BDE0-C7BDD45B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2DF1-1F79-40F8-BBF1-3B5582C453F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65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507004-DA2B-4B8D-9DDD-2B9A07C8D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E379455-C655-424B-8FB2-DBD1FE085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11F7021-CF42-428B-95D5-1B2F8EF63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1759C32-5BB1-4858-8E0F-6FEBD4269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B27BF96-21C9-476E-826D-30A8E40DAD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EC0DDEF-E4C8-43CF-935D-3F0E1213A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5D28-EA7C-49A2-8014-AA50989E5160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D788212-0369-4E55-8118-EF92C416D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6EDB6FB-ECF3-423E-9D56-32340F7BF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2DF1-1F79-40F8-BBF1-3B5582C453F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6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547596-21FD-468B-B088-5D88173AB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553B275-2D88-4CE5-9825-95CEEA27F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5D28-EA7C-49A2-8014-AA50989E5160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DF1DE4A-5DEB-42F4-A5CA-ABD238F30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81C2F7F-1859-4197-A14B-051516858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2DF1-1F79-40F8-BBF1-3B5582C453F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39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B6F90FA-54B7-44FD-9CAB-CD1014578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5D28-EA7C-49A2-8014-AA50989E5160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D7ADD8A-D032-48C7-B242-7BB70A52F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FB21EFA-DACD-4C0C-9341-159CB89EF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2DF1-1F79-40F8-BBF1-3B5582C453F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0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37EE2D-9943-46B9-941D-11752D951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3BB8CD-717A-4613-9241-85676F827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546ADE8-BA69-492D-8B88-64476388B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9EED46C-06A2-4867-A232-5479D6BA0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5D28-EA7C-49A2-8014-AA50989E5160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163B767-DB07-41C2-A145-18FB72A68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6DC91C8-FE3D-4560-8777-84BF4B205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2DF1-1F79-40F8-BBF1-3B5582C453F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7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827738-BCF5-4C98-8E50-5AA4D759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899019D-B2FE-4E8F-9695-739FF1B2CE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72E0C0C-3B1E-41FB-9E77-709D8E75E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4A74BBB-9318-4AA9-B028-D655810AD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5D28-EA7C-49A2-8014-AA50989E5160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19464DF-5B30-4088-A2C7-6882189FE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A4D8B89-6FA4-42FE-9CA0-BF841C8BD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2DF1-1F79-40F8-BBF1-3B5582C453F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1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CF351C9-97A1-487A-BEF3-952D5164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809B50B-B602-4A90-A673-3BC945857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50FB87-56E4-4D9F-85FB-4F2EE01DBB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F5D28-EA7C-49A2-8014-AA50989E5160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BA82D8-A214-4A24-846C-A33D50EFBA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FEB9957-6EC1-4926-BA3F-54E3F91861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72DF1-1F79-40F8-BBF1-3B5582C453F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40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62E30652-6CD6-4860-A659-62C840BB6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99" y="538480"/>
            <a:ext cx="3613920" cy="271044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AA91C68-0BDD-420B-B1C7-6624322822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319" y="538480"/>
            <a:ext cx="3613920" cy="271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2316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nX2mEzD4EI@idethz.onmicrosoft.com</dc:creator>
  <cp:lastModifiedBy>zelio suter</cp:lastModifiedBy>
  <cp:revision>11</cp:revision>
  <dcterms:created xsi:type="dcterms:W3CDTF">2021-06-18T08:49:38Z</dcterms:created>
  <dcterms:modified xsi:type="dcterms:W3CDTF">2021-06-25T09:48:26Z</dcterms:modified>
</cp:coreProperties>
</file>