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81aca70-18d4-48d8-9c4a-4caa9c1452ed}">
  <we:reference id="WA200003233" version="2.0.0.3" store="pt-BR" storeType="OMEX"/>
  <we:alternateReferences/>
  <we:properties>
    <we:property name="Microsoft.Office.CampaignId" value="&quot;none&quot;"/>
    <we:property name="reportUrl" value="&quot;/groups/me/reports/c0eb014c-8ea9-4210-ba91-081e84bdb08e/2c72cc3a44eb75014b0a?bookmarkGuid=9ceed44e-7593-44b4-8c4b-005e4bd192b9&amp;bookmarkUsage=1&amp;ctid=15831366-a2d4-4a56-953c-857261a202ca&amp;fromEntryPoint=export&quot;"/>
    <we:property name="reportState" value="&quot;CONNECTED&quot;"/>
    <we:property name="artifactViewState" value="&quot;live&quot;"/>
    <we:property name="reportEmbeddedTime" value="&quot;2024-10-15T23:41:41.507Z&quot;"/>
    <we:property name="creatorSessionId" value="&quot;e485893b-80c8-4000-9983-a37c5bf5b282&quot;"/>
    <we:property name="creatorUserId" value="&quot;10032001DED28491&quot;"/>
    <we:property name="creatorTenantId" value="&quot;15831366-a2d4-4a56-953c-857261a202ca&quot;"/>
    <we:property name="pageDisplayName" value="&quot;Página 3&quot;"/>
    <we:property name="pageName" value="&quot;2c72cc3a44eb75014b0a&quot;"/>
    <we:property name="reportName" value="&quot;sample_financial&quot;"/>
    <we:property name="isVisualContainerHeaderHidden" value="false"/>
    <we:property name="isFiltersActionButtonVisible" value="false"/>
    <we:property name="initialStateBookmark" value="&quot;H4sIAAAAAAAAA+2WTXPTMBCG/0pGZw/jjxg7vaUhXErbTA29MBlmbW9ctbLkkeVQk8l/ZyU7BDLMlAMfHeBk6dV6913pcaIdK3nbCOivoEZ2xs6VeqhBP0wC5jE5atfXF5fzm4sPV/PLJcmqMVzJlp3tmAFdobnlbQfCZiDx/dpjIMQKKjvbgGjRYw3qVkkQ/BMOwbRkdId7j+FjI5QGmzIzYNCm3VI4zal28CKiilAYvsUMCzOoYZGERRHBdIp5EvvBNPeBwtohwDn7bohN7covlDTAJZWxWu7PwhjStPSjIijC2cxPS6tvuDCHkH752GjqjnruG7srC/JaKc0LEMx1obEdTO/YQomudqPlN3qmOl3gDW7ckjTc9JRpwyXIgttN2dOGrLSi7XIrC9VJo3sn36mPC41UlKz5e++Lj3m5pbdJPTUxryqNFZhxuvwlDicZCBzU150cz8d/vn7fSW7aSaZE+bTnNSktl5UYmT3i83ZopYbGfg75PXFnKdkfSKWC91+xOKLSO3x+PhvrvV3KkynM4mlRxmnu5/Es8oP0P8Q/5JCGG27+NiDSBDbTMH1Jv2xBFM6SPIqTZwFEhlWN0vwLQDQcF3egzSkVSpeoz4fzf8X14Y8t9E6M/9Fu9+vfie+RCouvI/i4ZaxGumjYgepM20CBK5Do6jdDCo4ujmABWWI5jrV9vuHE+3A4tyA6ey7uWsJcETovngt84gV7WWHOlnP3GexSO983CQAA&quot;"/>
    <we:property name="bookmark" value="&quot;H4sIAAAAAAAAA+2WTY/TMBCG/0rlc4Ty2SR72y3lhFBFYC+oh4kzzXrXtSPHKRuq/nfGTruFCgkOfKyAU+13pjPv2E/a7Fkj+k7C+Aa2yK7YjdYPWzAPs4gFTE1amYRFk9XxvG7mWOQYJTyhqO6s0KpnV3tmwbRob0U/gHSFSPywDhhIuYLW7TYgewxYh6bXCqT4hFMyhawZ8BAwfOykNuBKVhYsurI7Sqc9WYheuI7ArdhhhdxOaszzmPME0hTrPAujtA6B0vopwTv7Zoor7dsvtLIgFLVxWh2WcQZF0YQJj3hcljS20zdC2lPKuHzsDE1HM4+dO5wFeW21ERwk81MY7CfTe7bQctj61fIrvdKD4fgWNz6krLAjVdoIBYoLdygHOpCV0XRcPrLQg7Jm9PKd/rgwSE3JWngInnxcNzv6NqmXJq7b1mAL9rhd/hKHswokTuqrQR3vJ3y+ft8rYftZpWXzfc9rUnqhWnlk9ozPu2mULXTucajviTtHyeFEKjW8/4LFIyqjx+fns7E+uFCdp1BmKW+yog7rjJ7dqPgP8Q85pOVG2L8NiCKHTRoXc/pli5K4zOsky58FEBW2W1T2XwCiE7i4A2MvqdCmQXMz3f9LYU5/bHFwYfyPTntY/058z1Q4fD3B5yNjW6QXDbfQg+074LgChb5/N5UQ6PMIFlANNse1cZ+vBfE+Xc4tyMHdi38tYb6N7/YZlKtPSQ4JAAA=&quot;"/>
    <we:property name="datasetId" value="&quot;a8c945c0-2159-429b-837b-68800747f6b0&quot;"/>
    <we:property name="embedUrl" value="&quot;/reportEmbed?reportId=c0eb014c-8ea9-4210-ba91-081e84bdb08e&amp;config=eyJjbHVzdGVyVXJsIjoiaHR0cHM6Ly9XQUJJLUJSQVpJTC1TT1VUSC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Leonardo Calegario</cp:lastModifiedBy>
  <cp:revision>3</cp:revision>
  <dcterms:created xsi:type="dcterms:W3CDTF">2018-06-07T21:39:02Z</dcterms:created>
  <dcterms:modified xsi:type="dcterms:W3CDTF">2024-10-15T23:43:57Z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