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8" r:id="rId2"/>
    <p:sldId id="268" r:id="rId3"/>
    <p:sldId id="269" r:id="rId4"/>
    <p:sldId id="270" r:id="rId5"/>
    <p:sldId id="267" r:id="rId6"/>
    <p:sldId id="271" r:id="rId7"/>
    <p:sldId id="272" r:id="rId8"/>
    <p:sldId id="274" r:id="rId9"/>
    <p:sldId id="275" r:id="rId10"/>
    <p:sldId id="276" r:id="rId11"/>
    <p:sldId id="259" r:id="rId12"/>
    <p:sldId id="282" r:id="rId13"/>
    <p:sldId id="277" r:id="rId14"/>
    <p:sldId id="278" r:id="rId15"/>
    <p:sldId id="280" r:id="rId16"/>
    <p:sldId id="279" r:id="rId17"/>
    <p:sldId id="260" r:id="rId18"/>
    <p:sldId id="284" r:id="rId19"/>
    <p:sldId id="307" r:id="rId20"/>
    <p:sldId id="283" r:id="rId21"/>
    <p:sldId id="290" r:id="rId22"/>
    <p:sldId id="291" r:id="rId23"/>
    <p:sldId id="292" r:id="rId24"/>
    <p:sldId id="293" r:id="rId25"/>
    <p:sldId id="294" r:id="rId26"/>
    <p:sldId id="261" r:id="rId27"/>
    <p:sldId id="295" r:id="rId28"/>
    <p:sldId id="296" r:id="rId29"/>
    <p:sldId id="297" r:id="rId30"/>
    <p:sldId id="298" r:id="rId31"/>
    <p:sldId id="299" r:id="rId32"/>
    <p:sldId id="300" r:id="rId33"/>
    <p:sldId id="285" r:id="rId34"/>
    <p:sldId id="301" r:id="rId35"/>
    <p:sldId id="302" r:id="rId36"/>
    <p:sldId id="303" r:id="rId37"/>
    <p:sldId id="304" r:id="rId38"/>
    <p:sldId id="305" r:id="rId39"/>
    <p:sldId id="306" r:id="rId40"/>
    <p:sldId id="286" r:id="rId41"/>
    <p:sldId id="287" r:id="rId42"/>
    <p:sldId id="288" r:id="rId43"/>
    <p:sldId id="289" r:id="rId44"/>
    <p:sldId id="262" r:id="rId45"/>
    <p:sldId id="263" r:id="rId46"/>
    <p:sldId id="264" r:id="rId47"/>
    <p:sldId id="266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6E1B-E228-429A-ABE7-09AA4AD7327C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B5DC6-CCB2-413E-8E4D-68A492D6F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4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>
            <a:extLst>
              <a:ext uri="{FF2B5EF4-FFF2-40B4-BE49-F238E27FC236}">
                <a16:creationId xmlns:a16="http://schemas.microsoft.com/office/drawing/2014/main" id="{AC79DB3A-64D2-468E-B008-4C3251A11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BD3CD1E-EA31-4515-BBE4-D319B019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832B2E-74BF-4AAC-A481-AA7C0D66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879D3-2FB9-4A1B-90EA-1A8BD5F8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783C-4B54-4D72-A1A7-A087B316A3B8}" type="datetime1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A3E701-11FB-4096-BEEA-6D718ED1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78393-5462-40D9-9E8C-FF0B056F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8301"/>
            <a:ext cx="2743200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74F925D-88A0-48B2-A069-4C687816CCB5}"/>
              </a:ext>
            </a:extLst>
          </p:cNvPr>
          <p:cNvCxnSpPr/>
          <p:nvPr userDrawn="1"/>
        </p:nvCxnSpPr>
        <p:spPr>
          <a:xfrm flipH="1">
            <a:off x="8654472" y="6858000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484F5-7BD2-4982-B6C1-43ED988B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90A363-3772-46C7-9C9B-42EAE37E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3266C-8442-4C62-BF64-9E1E4041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06B-07A6-44BF-906E-0E6F2225B991}" type="datetime1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3E0D8-6826-4350-8221-B12E1674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F8973-96C2-476F-802F-55DE5CB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7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6127A8-8032-4FA5-A906-28FC422AD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42F9A7-B168-42E2-9B21-4C6AB30C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5293AA-EA33-4FB8-9CC0-CC032276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A211-7B8B-40E6-8051-77D0F92598CB}" type="datetime1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63EDB-98AA-4C96-94EB-83BADC52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A1B10-79BB-4901-8DCE-802119A2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47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08F6E-BB3A-4EA6-8818-89A922E2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365126"/>
            <a:ext cx="10633364" cy="6490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03177-C7F8-4D8E-9A73-7EB317E7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A0E28-FEA0-4B3A-9BE5-FBF2215A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B6BC-4133-47A1-955B-86DB465411C3}" type="datetime1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B05B7-860A-4F69-9BA3-592EE0A0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0B9E3-EA23-44D3-AE39-FC03E24F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926" y="6498301"/>
            <a:ext cx="628073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46D699-3238-4747-8C32-7C48096EE81C}"/>
              </a:ext>
            </a:extLst>
          </p:cNvPr>
          <p:cNvCxnSpPr>
            <a:cxnSpLocks/>
          </p:cNvCxnSpPr>
          <p:nvPr userDrawn="1"/>
        </p:nvCxnSpPr>
        <p:spPr>
          <a:xfrm>
            <a:off x="785812" y="1014154"/>
            <a:ext cx="604289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C62D73-D4DF-4956-8A98-FA11CD6655C9}"/>
              </a:ext>
            </a:extLst>
          </p:cNvPr>
          <p:cNvCxnSpPr/>
          <p:nvPr userDrawn="1"/>
        </p:nvCxnSpPr>
        <p:spPr>
          <a:xfrm flipH="1">
            <a:off x="8654472" y="6848764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F526A8-7DC6-477B-9B0D-B475E2ADA2D0}"/>
              </a:ext>
            </a:extLst>
          </p:cNvPr>
          <p:cNvCxnSpPr>
            <a:cxnSpLocks/>
          </p:cNvCxnSpPr>
          <p:nvPr userDrawn="1"/>
        </p:nvCxnSpPr>
        <p:spPr>
          <a:xfrm>
            <a:off x="785812" y="963280"/>
            <a:ext cx="206533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A9EC-CD10-45DA-B994-550EBECB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265ACF-7239-47FE-952A-B75F2ED2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FC5C7-1928-4ED9-90F8-7E7A7453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D569-35D5-40ED-99FD-76D2F54A9038}" type="datetime1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D890C-B933-48F5-977C-369DE181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E1551-D718-4056-A88F-BE99277C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24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64CD7-5B1A-4158-9100-21941289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B0F575-B370-49AA-A802-F54684A4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652229-A265-4612-9309-AFE75AED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FFA397-2D3B-40BE-8AE1-271E31D9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039-4F1A-4616-B8B5-F977F76AB712}" type="datetime1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67B22E-F518-4B7C-AE88-020F1792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03E6E-B56D-4E5A-A247-0D94C55A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6ED53-B8EC-4F98-8703-D627F500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1F2BD1-E9FD-496F-80F6-3680F044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8DF321-C9F4-43FA-BE98-CB3997D3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B5F5EC-EFB0-4317-9262-6B8E3037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5F3672-0C36-45B2-91FD-3CFEEBEC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955B9C-2FE1-47BB-B6A3-F2D6A7B3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5C1-5758-4143-A641-B2D8C25FD431}" type="datetime1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1374ED-33AD-4F33-94C5-D8A7C2E7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AAEDEC-8D51-42E3-9F7A-B7958C9C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DC090-6EB8-4495-809E-37725435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1E09DF-0433-4FFE-8496-C9A04A3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41C-EC38-4789-9350-644DCCF8A061}" type="datetime1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8B9930-13D9-4561-945D-6F76E6EC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72236D-2F70-4D34-9D49-75D55DF3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942178-72EA-40DF-922C-8FAC3D6E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D8F3-4ECC-4891-A5C4-0D72C29D1563}" type="datetime1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9780BE-A84D-435A-A425-690BF18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57DF18-D655-4C2C-BF9E-2E57E08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3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35A8-C031-4407-9C9A-4F6FABC5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C594F-6192-4D87-8568-B86B6030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8C4C3-927E-4F02-BA77-13A9583C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D572F-A558-4141-A8DE-E4B1DE5B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9D45-65D8-4A22-BC50-ED872CAB048D}" type="datetime1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A318F-A109-4D88-8B81-126AD8E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DD318D-20D4-494A-98FA-C42B8C8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6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9D3EE-4E25-4F2D-A2B5-19CCA134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12A729-60E6-4213-9ACF-69203E8B4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CB0B9E-9264-4799-B2DE-23FC551F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64E2B3-F08E-4AF8-AD4E-C6B779A7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3BD-5EE8-423F-AC10-4B07DD1F877C}" type="datetime1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8E6B4-FE8C-4600-B080-6B7B8C04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8857F-30AF-4B7B-9662-2D1F02BC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3C4DA3-379E-4B0D-96B4-A7C981ED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CE1C4F-13AE-4F6F-A2C4-4727C3DC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A677B-3B7D-4F24-AF87-E17FD48BF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2120-7A61-4EBE-8DC9-30D2102A9B6B}" type="datetime1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C5476-758E-4763-A988-8836B1C8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8D3AF-F923-4EC1-A9E8-D12CCF55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3245C19-E162-4C14-B4A0-B19F2FAB0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輪班工人暴露噪音下</a:t>
            </a:r>
            <a:r>
              <a:rPr lang="en-US" altLang="zh-TW" dirty="0"/>
              <a:t>REM</a:t>
            </a:r>
            <a:r>
              <a:rPr lang="zh-TW" altLang="en-US" dirty="0"/>
              <a:t>片斷化分析</a:t>
            </a:r>
            <a:endParaRPr lang="zh-TW" altLang="en-US" b="1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3E14495-A659-4B01-854C-9ECA48241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2021/08/11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ED150-F213-4F6C-9C0D-E5E12F01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88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92371-58D5-4353-94A4-C3DFB62C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資料數量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CCADD7-06E4-4FF9-A05D-E561F3558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40</a:t>
            </a:r>
            <a:r>
              <a:rPr lang="zh-TW" altLang="en-US" dirty="0"/>
              <a:t>筆中使用</a:t>
            </a:r>
            <a:r>
              <a:rPr lang="en-US" altLang="zh-TW" dirty="0"/>
              <a:t>27</a:t>
            </a:r>
            <a:r>
              <a:rPr lang="zh-TW" altLang="en-US" dirty="0"/>
              <a:t>筆</a:t>
            </a:r>
            <a:endParaRPr lang="en-US" altLang="zh-TW" dirty="0"/>
          </a:p>
          <a:p>
            <a:r>
              <a:rPr lang="zh-TW" altLang="en-US" dirty="0"/>
              <a:t>排除</a:t>
            </a:r>
            <a:r>
              <a:rPr lang="en-US" altLang="zh-TW" dirty="0"/>
              <a:t>13</a:t>
            </a:r>
            <a:r>
              <a:rPr lang="zh-TW" altLang="en-US" dirty="0"/>
              <a:t>筆</a:t>
            </a:r>
            <a:endParaRPr lang="en-US" altLang="zh-TW" dirty="0"/>
          </a:p>
          <a:p>
            <a:pPr lvl="1"/>
            <a:r>
              <a:rPr lang="en-US" altLang="zh-TW" dirty="0"/>
              <a:t>Sampling rate</a:t>
            </a:r>
            <a:r>
              <a:rPr lang="zh-TW" altLang="en-US" dirty="0"/>
              <a:t>和訊號數值範圍不同</a:t>
            </a:r>
            <a:endParaRPr lang="en-US" altLang="zh-TW" dirty="0"/>
          </a:p>
          <a:p>
            <a:pPr lvl="1"/>
            <a:r>
              <a:rPr lang="en-US" altLang="zh-TW" dirty="0"/>
              <a:t>stage</a:t>
            </a:r>
            <a:r>
              <a:rPr lang="zh-TW" altLang="en-US" dirty="0"/>
              <a:t>資料遺失</a:t>
            </a:r>
            <a:endParaRPr lang="en-US" altLang="zh-TW" dirty="0"/>
          </a:p>
          <a:p>
            <a:pPr lvl="1"/>
            <a:r>
              <a:rPr lang="zh-TW" altLang="en-US" dirty="0"/>
              <a:t>訊號異常</a:t>
            </a:r>
            <a:endParaRPr lang="en-US" altLang="zh-TW" dirty="0"/>
          </a:p>
          <a:p>
            <a:pPr lvl="1"/>
            <a:r>
              <a:rPr lang="zh-TW" altLang="en-US" dirty="0"/>
              <a:t>訊號受到強烈干擾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8091B9-2736-41F0-922F-228C44CC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39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36055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14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7BBE3F9-9B03-424B-A10B-769778EB9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34" y="1757779"/>
            <a:ext cx="10297767" cy="4613665"/>
          </a:xfrm>
          <a:prstGeom prst="rect">
            <a:avLst/>
          </a:prstGeom>
        </p:spPr>
      </p:pic>
      <p:sp>
        <p:nvSpPr>
          <p:cNvPr id="13" name="加號 12">
            <a:extLst>
              <a:ext uri="{FF2B5EF4-FFF2-40B4-BE49-F238E27FC236}">
                <a16:creationId xmlns:a16="http://schemas.microsoft.com/office/drawing/2014/main" id="{851A47ED-D80B-4278-83F9-5F983D1568FA}"/>
              </a:ext>
            </a:extLst>
          </p:cNvPr>
          <p:cNvSpPr/>
          <p:nvPr/>
        </p:nvSpPr>
        <p:spPr>
          <a:xfrm>
            <a:off x="1981200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4" name="加號 13">
            <a:extLst>
              <a:ext uri="{FF2B5EF4-FFF2-40B4-BE49-F238E27FC236}">
                <a16:creationId xmlns:a16="http://schemas.microsoft.com/office/drawing/2014/main" id="{93CF1F90-F5D0-4DBD-AD85-AC3819CF6C22}"/>
              </a:ext>
            </a:extLst>
          </p:cNvPr>
          <p:cNvSpPr/>
          <p:nvPr/>
        </p:nvSpPr>
        <p:spPr>
          <a:xfrm>
            <a:off x="2362940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5" name="加號 14">
            <a:extLst>
              <a:ext uri="{FF2B5EF4-FFF2-40B4-BE49-F238E27FC236}">
                <a16:creationId xmlns:a16="http://schemas.microsoft.com/office/drawing/2014/main" id="{0FF82BB7-836F-4C1B-90B9-B2AA22D925D6}"/>
              </a:ext>
            </a:extLst>
          </p:cNvPr>
          <p:cNvSpPr/>
          <p:nvPr/>
        </p:nvSpPr>
        <p:spPr>
          <a:xfrm>
            <a:off x="2726925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6" name="加號 15">
            <a:extLst>
              <a:ext uri="{FF2B5EF4-FFF2-40B4-BE49-F238E27FC236}">
                <a16:creationId xmlns:a16="http://schemas.microsoft.com/office/drawing/2014/main" id="{7C0B607B-B7C3-4880-8E1E-A182ABD6AAB0}"/>
              </a:ext>
            </a:extLst>
          </p:cNvPr>
          <p:cNvSpPr/>
          <p:nvPr/>
        </p:nvSpPr>
        <p:spPr>
          <a:xfrm>
            <a:off x="3090910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7" name="加號 16">
            <a:extLst>
              <a:ext uri="{FF2B5EF4-FFF2-40B4-BE49-F238E27FC236}">
                <a16:creationId xmlns:a16="http://schemas.microsoft.com/office/drawing/2014/main" id="{818211AA-AE9C-4063-8AAC-6DF1FD28325E}"/>
              </a:ext>
            </a:extLst>
          </p:cNvPr>
          <p:cNvSpPr/>
          <p:nvPr/>
        </p:nvSpPr>
        <p:spPr>
          <a:xfrm>
            <a:off x="3854388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8" name="加號 17">
            <a:extLst>
              <a:ext uri="{FF2B5EF4-FFF2-40B4-BE49-F238E27FC236}">
                <a16:creationId xmlns:a16="http://schemas.microsoft.com/office/drawing/2014/main" id="{B2BCC457-21E8-4C65-A81E-E13FFCDDB75E}"/>
              </a:ext>
            </a:extLst>
          </p:cNvPr>
          <p:cNvSpPr/>
          <p:nvPr/>
        </p:nvSpPr>
        <p:spPr>
          <a:xfrm>
            <a:off x="6772563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9" name="加號 18">
            <a:extLst>
              <a:ext uri="{FF2B5EF4-FFF2-40B4-BE49-F238E27FC236}">
                <a16:creationId xmlns:a16="http://schemas.microsoft.com/office/drawing/2014/main" id="{2764A7CB-5F81-4EBE-8AC4-581740990A71}"/>
              </a:ext>
            </a:extLst>
          </p:cNvPr>
          <p:cNvSpPr/>
          <p:nvPr/>
        </p:nvSpPr>
        <p:spPr>
          <a:xfrm>
            <a:off x="8247269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0" name="加號 19">
            <a:extLst>
              <a:ext uri="{FF2B5EF4-FFF2-40B4-BE49-F238E27FC236}">
                <a16:creationId xmlns:a16="http://schemas.microsoft.com/office/drawing/2014/main" id="{0D3A1101-D925-4D6A-82F1-D08C893115B8}"/>
              </a:ext>
            </a:extLst>
          </p:cNvPr>
          <p:cNvSpPr/>
          <p:nvPr/>
        </p:nvSpPr>
        <p:spPr>
          <a:xfrm>
            <a:off x="8593499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1" name="加號 20">
            <a:extLst>
              <a:ext uri="{FF2B5EF4-FFF2-40B4-BE49-F238E27FC236}">
                <a16:creationId xmlns:a16="http://schemas.microsoft.com/office/drawing/2014/main" id="{88A90676-E791-45F3-B12D-033A3EC6C097}"/>
              </a:ext>
            </a:extLst>
          </p:cNvPr>
          <p:cNvSpPr/>
          <p:nvPr/>
        </p:nvSpPr>
        <p:spPr>
          <a:xfrm>
            <a:off x="8910792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2" name="加號 21">
            <a:extLst>
              <a:ext uri="{FF2B5EF4-FFF2-40B4-BE49-F238E27FC236}">
                <a16:creationId xmlns:a16="http://schemas.microsoft.com/office/drawing/2014/main" id="{FFB99047-19D6-4A6C-A679-D3400300D464}"/>
              </a:ext>
            </a:extLst>
          </p:cNvPr>
          <p:cNvSpPr/>
          <p:nvPr/>
        </p:nvSpPr>
        <p:spPr>
          <a:xfrm>
            <a:off x="10418706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4" name="減號 23">
            <a:extLst>
              <a:ext uri="{FF2B5EF4-FFF2-40B4-BE49-F238E27FC236}">
                <a16:creationId xmlns:a16="http://schemas.microsoft.com/office/drawing/2014/main" id="{5B389777-392B-47B0-A426-75441133EF90}"/>
              </a:ext>
            </a:extLst>
          </p:cNvPr>
          <p:cNvSpPr/>
          <p:nvPr/>
        </p:nvSpPr>
        <p:spPr>
          <a:xfrm>
            <a:off x="1267837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5" name="減號 24">
            <a:extLst>
              <a:ext uri="{FF2B5EF4-FFF2-40B4-BE49-F238E27FC236}">
                <a16:creationId xmlns:a16="http://schemas.microsoft.com/office/drawing/2014/main" id="{835CB2A5-053C-4483-9A35-06C00D78E09B}"/>
              </a:ext>
            </a:extLst>
          </p:cNvPr>
          <p:cNvSpPr/>
          <p:nvPr/>
        </p:nvSpPr>
        <p:spPr>
          <a:xfrm>
            <a:off x="1634969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6" name="減號 25">
            <a:extLst>
              <a:ext uri="{FF2B5EF4-FFF2-40B4-BE49-F238E27FC236}">
                <a16:creationId xmlns:a16="http://schemas.microsoft.com/office/drawing/2014/main" id="{F8C46180-EDF9-4A28-8388-D49ADE3C94B2}"/>
              </a:ext>
            </a:extLst>
          </p:cNvPr>
          <p:cNvSpPr/>
          <p:nvPr/>
        </p:nvSpPr>
        <p:spPr>
          <a:xfrm>
            <a:off x="4589944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7" name="減號 26">
            <a:extLst>
              <a:ext uri="{FF2B5EF4-FFF2-40B4-BE49-F238E27FC236}">
                <a16:creationId xmlns:a16="http://schemas.microsoft.com/office/drawing/2014/main" id="{FC1B730D-C982-4CDE-8DF5-DF3462BCD9F6}"/>
              </a:ext>
            </a:extLst>
          </p:cNvPr>
          <p:cNvSpPr/>
          <p:nvPr/>
        </p:nvSpPr>
        <p:spPr>
          <a:xfrm>
            <a:off x="4208204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8" name="減號 27">
            <a:extLst>
              <a:ext uri="{FF2B5EF4-FFF2-40B4-BE49-F238E27FC236}">
                <a16:creationId xmlns:a16="http://schemas.microsoft.com/office/drawing/2014/main" id="{4488DDF0-0F5C-45AC-9D40-A074283B838D}"/>
              </a:ext>
            </a:extLst>
          </p:cNvPr>
          <p:cNvSpPr/>
          <p:nvPr/>
        </p:nvSpPr>
        <p:spPr>
          <a:xfrm>
            <a:off x="4945557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9" name="減號 28">
            <a:extLst>
              <a:ext uri="{FF2B5EF4-FFF2-40B4-BE49-F238E27FC236}">
                <a16:creationId xmlns:a16="http://schemas.microsoft.com/office/drawing/2014/main" id="{87A751DB-3B41-4D95-8C95-8F996B4F3446}"/>
              </a:ext>
            </a:extLst>
          </p:cNvPr>
          <p:cNvSpPr/>
          <p:nvPr/>
        </p:nvSpPr>
        <p:spPr>
          <a:xfrm>
            <a:off x="5282406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0" name="減號 29">
            <a:extLst>
              <a:ext uri="{FF2B5EF4-FFF2-40B4-BE49-F238E27FC236}">
                <a16:creationId xmlns:a16="http://schemas.microsoft.com/office/drawing/2014/main" id="{95DC8371-2B9F-4ECD-A7D4-5D546401BC6F}"/>
              </a:ext>
            </a:extLst>
          </p:cNvPr>
          <p:cNvSpPr/>
          <p:nvPr/>
        </p:nvSpPr>
        <p:spPr>
          <a:xfrm>
            <a:off x="6018606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1" name="減號 30">
            <a:extLst>
              <a:ext uri="{FF2B5EF4-FFF2-40B4-BE49-F238E27FC236}">
                <a16:creationId xmlns:a16="http://schemas.microsoft.com/office/drawing/2014/main" id="{221A44BD-11BD-4C55-91FF-626AB319B265}"/>
              </a:ext>
            </a:extLst>
          </p:cNvPr>
          <p:cNvSpPr/>
          <p:nvPr/>
        </p:nvSpPr>
        <p:spPr>
          <a:xfrm>
            <a:off x="7140341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3" name="減號 32">
            <a:extLst>
              <a:ext uri="{FF2B5EF4-FFF2-40B4-BE49-F238E27FC236}">
                <a16:creationId xmlns:a16="http://schemas.microsoft.com/office/drawing/2014/main" id="{843C65C5-57D5-479D-8076-F16899F3183F}"/>
              </a:ext>
            </a:extLst>
          </p:cNvPr>
          <p:cNvSpPr/>
          <p:nvPr/>
        </p:nvSpPr>
        <p:spPr>
          <a:xfrm>
            <a:off x="7510421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4" name="減號 33">
            <a:extLst>
              <a:ext uri="{FF2B5EF4-FFF2-40B4-BE49-F238E27FC236}">
                <a16:creationId xmlns:a16="http://schemas.microsoft.com/office/drawing/2014/main" id="{5620F945-1381-419A-9B34-BEBFF5FB758E}"/>
              </a:ext>
            </a:extLst>
          </p:cNvPr>
          <p:cNvSpPr/>
          <p:nvPr/>
        </p:nvSpPr>
        <p:spPr>
          <a:xfrm>
            <a:off x="7843298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5" name="減號 34">
            <a:extLst>
              <a:ext uri="{FF2B5EF4-FFF2-40B4-BE49-F238E27FC236}">
                <a16:creationId xmlns:a16="http://schemas.microsoft.com/office/drawing/2014/main" id="{1DB1C3CF-C480-4C4D-A893-98CA10B86B28}"/>
              </a:ext>
            </a:extLst>
          </p:cNvPr>
          <p:cNvSpPr/>
          <p:nvPr/>
        </p:nvSpPr>
        <p:spPr>
          <a:xfrm>
            <a:off x="9302385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6" name="減號 35">
            <a:extLst>
              <a:ext uri="{FF2B5EF4-FFF2-40B4-BE49-F238E27FC236}">
                <a16:creationId xmlns:a16="http://schemas.microsoft.com/office/drawing/2014/main" id="{984CB71C-BECD-4434-9609-768132675A40}"/>
              </a:ext>
            </a:extLst>
          </p:cNvPr>
          <p:cNvSpPr/>
          <p:nvPr/>
        </p:nvSpPr>
        <p:spPr>
          <a:xfrm>
            <a:off x="9648615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7" name="減號 36">
            <a:extLst>
              <a:ext uri="{FF2B5EF4-FFF2-40B4-BE49-F238E27FC236}">
                <a16:creationId xmlns:a16="http://schemas.microsoft.com/office/drawing/2014/main" id="{3875FB89-5CF0-470C-9DAB-03954DC88342}"/>
              </a:ext>
            </a:extLst>
          </p:cNvPr>
          <p:cNvSpPr/>
          <p:nvPr/>
        </p:nvSpPr>
        <p:spPr>
          <a:xfrm>
            <a:off x="10033660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8" name="減號 37">
            <a:extLst>
              <a:ext uri="{FF2B5EF4-FFF2-40B4-BE49-F238E27FC236}">
                <a16:creationId xmlns:a16="http://schemas.microsoft.com/office/drawing/2014/main" id="{CB868988-D68D-4462-8A25-094A35C12CEC}"/>
              </a:ext>
            </a:extLst>
          </p:cNvPr>
          <p:cNvSpPr/>
          <p:nvPr/>
        </p:nvSpPr>
        <p:spPr>
          <a:xfrm>
            <a:off x="10750962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56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36055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16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1E932F-39B9-4089-B24D-5A8C90DA8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24" y="1757779"/>
            <a:ext cx="10126187" cy="4548969"/>
          </a:xfrm>
          <a:prstGeom prst="rect">
            <a:avLst/>
          </a:prstGeom>
        </p:spPr>
      </p:pic>
      <p:sp>
        <p:nvSpPr>
          <p:cNvPr id="7" name="加號 6">
            <a:extLst>
              <a:ext uri="{FF2B5EF4-FFF2-40B4-BE49-F238E27FC236}">
                <a16:creationId xmlns:a16="http://schemas.microsoft.com/office/drawing/2014/main" id="{5BB48FEE-5064-4D5E-B8D9-45EE0C859E45}"/>
              </a:ext>
            </a:extLst>
          </p:cNvPr>
          <p:cNvSpPr/>
          <p:nvPr/>
        </p:nvSpPr>
        <p:spPr>
          <a:xfrm>
            <a:off x="2069724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8" name="加號 7">
            <a:extLst>
              <a:ext uri="{FF2B5EF4-FFF2-40B4-BE49-F238E27FC236}">
                <a16:creationId xmlns:a16="http://schemas.microsoft.com/office/drawing/2014/main" id="{FBF8846B-9CE6-4B55-8066-BAE05D0B9BCC}"/>
              </a:ext>
            </a:extLst>
          </p:cNvPr>
          <p:cNvSpPr/>
          <p:nvPr/>
        </p:nvSpPr>
        <p:spPr>
          <a:xfrm>
            <a:off x="2443272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9" name="加號 8">
            <a:extLst>
              <a:ext uri="{FF2B5EF4-FFF2-40B4-BE49-F238E27FC236}">
                <a16:creationId xmlns:a16="http://schemas.microsoft.com/office/drawing/2014/main" id="{D2D1F713-5501-49F4-8724-4A5D11636D83}"/>
              </a:ext>
            </a:extLst>
          </p:cNvPr>
          <p:cNvSpPr/>
          <p:nvPr/>
        </p:nvSpPr>
        <p:spPr>
          <a:xfrm>
            <a:off x="2780880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1" name="加號 10">
            <a:extLst>
              <a:ext uri="{FF2B5EF4-FFF2-40B4-BE49-F238E27FC236}">
                <a16:creationId xmlns:a16="http://schemas.microsoft.com/office/drawing/2014/main" id="{F689D44D-C294-472B-9DF0-91CFABE415AC}"/>
              </a:ext>
            </a:extLst>
          </p:cNvPr>
          <p:cNvSpPr/>
          <p:nvPr/>
        </p:nvSpPr>
        <p:spPr>
          <a:xfrm>
            <a:off x="3899944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2" name="加號 11">
            <a:extLst>
              <a:ext uri="{FF2B5EF4-FFF2-40B4-BE49-F238E27FC236}">
                <a16:creationId xmlns:a16="http://schemas.microsoft.com/office/drawing/2014/main" id="{0ABB3A1D-034E-4EA6-8251-AFA8E0324701}"/>
              </a:ext>
            </a:extLst>
          </p:cNvPr>
          <p:cNvSpPr/>
          <p:nvPr/>
        </p:nvSpPr>
        <p:spPr>
          <a:xfrm>
            <a:off x="6732927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4" name="加號 13">
            <a:extLst>
              <a:ext uri="{FF2B5EF4-FFF2-40B4-BE49-F238E27FC236}">
                <a16:creationId xmlns:a16="http://schemas.microsoft.com/office/drawing/2014/main" id="{860F5538-DCAA-42E1-82C3-FBE584628FF1}"/>
              </a:ext>
            </a:extLst>
          </p:cNvPr>
          <p:cNvSpPr/>
          <p:nvPr/>
        </p:nvSpPr>
        <p:spPr>
          <a:xfrm>
            <a:off x="8553863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6" name="加號 15">
            <a:extLst>
              <a:ext uri="{FF2B5EF4-FFF2-40B4-BE49-F238E27FC236}">
                <a16:creationId xmlns:a16="http://schemas.microsoft.com/office/drawing/2014/main" id="{5A1C246F-4D97-4CBB-A3A2-413A398F2B96}"/>
              </a:ext>
            </a:extLst>
          </p:cNvPr>
          <p:cNvSpPr/>
          <p:nvPr/>
        </p:nvSpPr>
        <p:spPr>
          <a:xfrm>
            <a:off x="10379070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7" name="減號 16">
            <a:extLst>
              <a:ext uri="{FF2B5EF4-FFF2-40B4-BE49-F238E27FC236}">
                <a16:creationId xmlns:a16="http://schemas.microsoft.com/office/drawing/2014/main" id="{DDD99567-1E7B-4EB7-9D43-5FB5DF13C09C}"/>
              </a:ext>
            </a:extLst>
          </p:cNvPr>
          <p:cNvSpPr/>
          <p:nvPr/>
        </p:nvSpPr>
        <p:spPr>
          <a:xfrm>
            <a:off x="1338717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8" name="減號 17">
            <a:extLst>
              <a:ext uri="{FF2B5EF4-FFF2-40B4-BE49-F238E27FC236}">
                <a16:creationId xmlns:a16="http://schemas.microsoft.com/office/drawing/2014/main" id="{271AC2C9-132A-402B-8A7F-9E42ABC5A639}"/>
              </a:ext>
            </a:extLst>
          </p:cNvPr>
          <p:cNvSpPr/>
          <p:nvPr/>
        </p:nvSpPr>
        <p:spPr>
          <a:xfrm>
            <a:off x="1705991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0" name="減號 19">
            <a:extLst>
              <a:ext uri="{FF2B5EF4-FFF2-40B4-BE49-F238E27FC236}">
                <a16:creationId xmlns:a16="http://schemas.microsoft.com/office/drawing/2014/main" id="{3DDEC592-E8F7-4426-A397-8F431D052C1B}"/>
              </a:ext>
            </a:extLst>
          </p:cNvPr>
          <p:cNvSpPr/>
          <p:nvPr/>
        </p:nvSpPr>
        <p:spPr>
          <a:xfrm>
            <a:off x="4208204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1" name="減號 20">
            <a:extLst>
              <a:ext uri="{FF2B5EF4-FFF2-40B4-BE49-F238E27FC236}">
                <a16:creationId xmlns:a16="http://schemas.microsoft.com/office/drawing/2014/main" id="{BD2415C7-8942-4A32-A319-B5BB3D6629E4}"/>
              </a:ext>
            </a:extLst>
          </p:cNvPr>
          <p:cNvSpPr/>
          <p:nvPr/>
        </p:nvSpPr>
        <p:spPr>
          <a:xfrm>
            <a:off x="4945557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2" name="減號 21">
            <a:extLst>
              <a:ext uri="{FF2B5EF4-FFF2-40B4-BE49-F238E27FC236}">
                <a16:creationId xmlns:a16="http://schemas.microsoft.com/office/drawing/2014/main" id="{DAEE6473-6A2D-4D4C-A9AE-3F0ACFA236F5}"/>
              </a:ext>
            </a:extLst>
          </p:cNvPr>
          <p:cNvSpPr/>
          <p:nvPr/>
        </p:nvSpPr>
        <p:spPr>
          <a:xfrm>
            <a:off x="5282406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3" name="減號 22">
            <a:extLst>
              <a:ext uri="{FF2B5EF4-FFF2-40B4-BE49-F238E27FC236}">
                <a16:creationId xmlns:a16="http://schemas.microsoft.com/office/drawing/2014/main" id="{DDECE764-CB2E-4B37-BEB9-6CA5DD114109}"/>
              </a:ext>
            </a:extLst>
          </p:cNvPr>
          <p:cNvSpPr/>
          <p:nvPr/>
        </p:nvSpPr>
        <p:spPr>
          <a:xfrm>
            <a:off x="6018606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4" name="減號 23">
            <a:extLst>
              <a:ext uri="{FF2B5EF4-FFF2-40B4-BE49-F238E27FC236}">
                <a16:creationId xmlns:a16="http://schemas.microsoft.com/office/drawing/2014/main" id="{2B06AA67-4839-4ED5-9CE9-6663FA2517EA}"/>
              </a:ext>
            </a:extLst>
          </p:cNvPr>
          <p:cNvSpPr/>
          <p:nvPr/>
        </p:nvSpPr>
        <p:spPr>
          <a:xfrm>
            <a:off x="7100705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5" name="減號 24">
            <a:extLst>
              <a:ext uri="{FF2B5EF4-FFF2-40B4-BE49-F238E27FC236}">
                <a16:creationId xmlns:a16="http://schemas.microsoft.com/office/drawing/2014/main" id="{EB353E4B-B7C5-440B-B0BB-52ACF5DA25C6}"/>
              </a:ext>
            </a:extLst>
          </p:cNvPr>
          <p:cNvSpPr/>
          <p:nvPr/>
        </p:nvSpPr>
        <p:spPr>
          <a:xfrm>
            <a:off x="7470785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6" name="減號 25">
            <a:extLst>
              <a:ext uri="{FF2B5EF4-FFF2-40B4-BE49-F238E27FC236}">
                <a16:creationId xmlns:a16="http://schemas.microsoft.com/office/drawing/2014/main" id="{AF2D6051-1ED6-4FDC-A46A-462BA4BCDDB0}"/>
              </a:ext>
            </a:extLst>
          </p:cNvPr>
          <p:cNvSpPr/>
          <p:nvPr/>
        </p:nvSpPr>
        <p:spPr>
          <a:xfrm>
            <a:off x="7803662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7" name="減號 26">
            <a:extLst>
              <a:ext uri="{FF2B5EF4-FFF2-40B4-BE49-F238E27FC236}">
                <a16:creationId xmlns:a16="http://schemas.microsoft.com/office/drawing/2014/main" id="{AAEF9455-49FB-4309-8DEB-4B668A7039A6}"/>
              </a:ext>
            </a:extLst>
          </p:cNvPr>
          <p:cNvSpPr/>
          <p:nvPr/>
        </p:nvSpPr>
        <p:spPr>
          <a:xfrm>
            <a:off x="9262749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8" name="減號 27">
            <a:extLst>
              <a:ext uri="{FF2B5EF4-FFF2-40B4-BE49-F238E27FC236}">
                <a16:creationId xmlns:a16="http://schemas.microsoft.com/office/drawing/2014/main" id="{AC7D8E80-CDE1-4DC4-98FC-9FC967AF2F51}"/>
              </a:ext>
            </a:extLst>
          </p:cNvPr>
          <p:cNvSpPr/>
          <p:nvPr/>
        </p:nvSpPr>
        <p:spPr>
          <a:xfrm>
            <a:off x="9608979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0" name="減號 29">
            <a:extLst>
              <a:ext uri="{FF2B5EF4-FFF2-40B4-BE49-F238E27FC236}">
                <a16:creationId xmlns:a16="http://schemas.microsoft.com/office/drawing/2014/main" id="{DD2B71D3-05A9-4A4B-993D-70EFC2C287C1}"/>
              </a:ext>
            </a:extLst>
          </p:cNvPr>
          <p:cNvSpPr/>
          <p:nvPr/>
        </p:nvSpPr>
        <p:spPr>
          <a:xfrm>
            <a:off x="10711326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1" name="減號 30">
            <a:extLst>
              <a:ext uri="{FF2B5EF4-FFF2-40B4-BE49-F238E27FC236}">
                <a16:creationId xmlns:a16="http://schemas.microsoft.com/office/drawing/2014/main" id="{5B68E0E3-9CB1-4307-9D28-649A52739BB6}"/>
              </a:ext>
            </a:extLst>
          </p:cNvPr>
          <p:cNvSpPr/>
          <p:nvPr/>
        </p:nvSpPr>
        <p:spPr>
          <a:xfrm>
            <a:off x="3162821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2" name="加號 31">
            <a:extLst>
              <a:ext uri="{FF2B5EF4-FFF2-40B4-BE49-F238E27FC236}">
                <a16:creationId xmlns:a16="http://schemas.microsoft.com/office/drawing/2014/main" id="{E00C5170-396E-49D2-9E2B-257BB577E062}"/>
              </a:ext>
            </a:extLst>
          </p:cNvPr>
          <p:cNvSpPr/>
          <p:nvPr/>
        </p:nvSpPr>
        <p:spPr>
          <a:xfrm>
            <a:off x="3519966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3" name="加號 32">
            <a:extLst>
              <a:ext uri="{FF2B5EF4-FFF2-40B4-BE49-F238E27FC236}">
                <a16:creationId xmlns:a16="http://schemas.microsoft.com/office/drawing/2014/main" id="{6ED7E538-562D-4BAC-9A1F-D3A5532A60A5}"/>
              </a:ext>
            </a:extLst>
          </p:cNvPr>
          <p:cNvSpPr/>
          <p:nvPr/>
        </p:nvSpPr>
        <p:spPr>
          <a:xfrm>
            <a:off x="4591995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4" name="減號 33">
            <a:extLst>
              <a:ext uri="{FF2B5EF4-FFF2-40B4-BE49-F238E27FC236}">
                <a16:creationId xmlns:a16="http://schemas.microsoft.com/office/drawing/2014/main" id="{590B695C-18A7-4D3E-8D67-9F5944B7D5BD}"/>
              </a:ext>
            </a:extLst>
          </p:cNvPr>
          <p:cNvSpPr/>
          <p:nvPr/>
        </p:nvSpPr>
        <p:spPr>
          <a:xfrm>
            <a:off x="5655514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5" name="減號 34">
            <a:extLst>
              <a:ext uri="{FF2B5EF4-FFF2-40B4-BE49-F238E27FC236}">
                <a16:creationId xmlns:a16="http://schemas.microsoft.com/office/drawing/2014/main" id="{20873FC2-1227-4469-BB0F-116883DBEF2F}"/>
              </a:ext>
            </a:extLst>
          </p:cNvPr>
          <p:cNvSpPr/>
          <p:nvPr/>
        </p:nvSpPr>
        <p:spPr>
          <a:xfrm>
            <a:off x="8153854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6" name="減號 35">
            <a:extLst>
              <a:ext uri="{FF2B5EF4-FFF2-40B4-BE49-F238E27FC236}">
                <a16:creationId xmlns:a16="http://schemas.microsoft.com/office/drawing/2014/main" id="{6F5E6BF5-C47E-4158-AF75-067A787CE7D7}"/>
              </a:ext>
            </a:extLst>
          </p:cNvPr>
          <p:cNvSpPr/>
          <p:nvPr/>
        </p:nvSpPr>
        <p:spPr>
          <a:xfrm>
            <a:off x="8881416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7" name="加號 36">
            <a:extLst>
              <a:ext uri="{FF2B5EF4-FFF2-40B4-BE49-F238E27FC236}">
                <a16:creationId xmlns:a16="http://schemas.microsoft.com/office/drawing/2014/main" id="{DF360E48-9300-4F38-B4F4-87147329DE4B}"/>
              </a:ext>
            </a:extLst>
          </p:cNvPr>
          <p:cNvSpPr/>
          <p:nvPr/>
        </p:nvSpPr>
        <p:spPr>
          <a:xfrm>
            <a:off x="10003158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511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36055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片段平均秒數：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13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CBE47E-E79F-44D6-AAD2-D2AD23DF2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7779"/>
            <a:ext cx="10282439" cy="4589337"/>
          </a:xfrm>
          <a:prstGeom prst="rect">
            <a:avLst/>
          </a:prstGeom>
        </p:spPr>
      </p:pic>
      <p:sp>
        <p:nvSpPr>
          <p:cNvPr id="7" name="加號 6">
            <a:extLst>
              <a:ext uri="{FF2B5EF4-FFF2-40B4-BE49-F238E27FC236}">
                <a16:creationId xmlns:a16="http://schemas.microsoft.com/office/drawing/2014/main" id="{9357661E-49FD-4CF8-8FD8-F3F40FAD6162}"/>
              </a:ext>
            </a:extLst>
          </p:cNvPr>
          <p:cNvSpPr/>
          <p:nvPr/>
        </p:nvSpPr>
        <p:spPr>
          <a:xfrm>
            <a:off x="1636516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8" name="加號 7">
            <a:extLst>
              <a:ext uri="{FF2B5EF4-FFF2-40B4-BE49-F238E27FC236}">
                <a16:creationId xmlns:a16="http://schemas.microsoft.com/office/drawing/2014/main" id="{7A9415EE-6BBB-44B4-8599-9E39CDFAFCA8}"/>
              </a:ext>
            </a:extLst>
          </p:cNvPr>
          <p:cNvSpPr/>
          <p:nvPr/>
        </p:nvSpPr>
        <p:spPr>
          <a:xfrm>
            <a:off x="4202298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9" name="加號 8">
            <a:extLst>
              <a:ext uri="{FF2B5EF4-FFF2-40B4-BE49-F238E27FC236}">
                <a16:creationId xmlns:a16="http://schemas.microsoft.com/office/drawing/2014/main" id="{43B6DCA2-FB64-42B2-AC2C-A0EADC2D1CCC}"/>
              </a:ext>
            </a:extLst>
          </p:cNvPr>
          <p:cNvSpPr/>
          <p:nvPr/>
        </p:nvSpPr>
        <p:spPr>
          <a:xfrm>
            <a:off x="2718736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0" name="加號 9">
            <a:extLst>
              <a:ext uri="{FF2B5EF4-FFF2-40B4-BE49-F238E27FC236}">
                <a16:creationId xmlns:a16="http://schemas.microsoft.com/office/drawing/2014/main" id="{270A08B1-72A7-421D-B6A1-10190A80E0CD}"/>
              </a:ext>
            </a:extLst>
          </p:cNvPr>
          <p:cNvSpPr/>
          <p:nvPr/>
        </p:nvSpPr>
        <p:spPr>
          <a:xfrm>
            <a:off x="3837800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1" name="加號 10">
            <a:extLst>
              <a:ext uri="{FF2B5EF4-FFF2-40B4-BE49-F238E27FC236}">
                <a16:creationId xmlns:a16="http://schemas.microsoft.com/office/drawing/2014/main" id="{43869294-4D80-4676-A4C6-8490CDB5821C}"/>
              </a:ext>
            </a:extLst>
          </p:cNvPr>
          <p:cNvSpPr/>
          <p:nvPr/>
        </p:nvSpPr>
        <p:spPr>
          <a:xfrm>
            <a:off x="5217590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2" name="加號 11">
            <a:extLst>
              <a:ext uri="{FF2B5EF4-FFF2-40B4-BE49-F238E27FC236}">
                <a16:creationId xmlns:a16="http://schemas.microsoft.com/office/drawing/2014/main" id="{68534AE4-9118-4F6C-BCB4-0C67BF0965CA}"/>
              </a:ext>
            </a:extLst>
          </p:cNvPr>
          <p:cNvSpPr/>
          <p:nvPr/>
        </p:nvSpPr>
        <p:spPr>
          <a:xfrm>
            <a:off x="7090437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4" name="減號 13">
            <a:extLst>
              <a:ext uri="{FF2B5EF4-FFF2-40B4-BE49-F238E27FC236}">
                <a16:creationId xmlns:a16="http://schemas.microsoft.com/office/drawing/2014/main" id="{41F30A5A-A30C-4BEC-8497-F9080CC59D85}"/>
              </a:ext>
            </a:extLst>
          </p:cNvPr>
          <p:cNvSpPr/>
          <p:nvPr/>
        </p:nvSpPr>
        <p:spPr>
          <a:xfrm>
            <a:off x="1276573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5" name="減號 14">
            <a:extLst>
              <a:ext uri="{FF2B5EF4-FFF2-40B4-BE49-F238E27FC236}">
                <a16:creationId xmlns:a16="http://schemas.microsoft.com/office/drawing/2014/main" id="{79E7A5E8-5C6E-4417-97A1-785949F6ADA7}"/>
              </a:ext>
            </a:extLst>
          </p:cNvPr>
          <p:cNvSpPr/>
          <p:nvPr/>
        </p:nvSpPr>
        <p:spPr>
          <a:xfrm>
            <a:off x="1998851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6" name="減號 15">
            <a:extLst>
              <a:ext uri="{FF2B5EF4-FFF2-40B4-BE49-F238E27FC236}">
                <a16:creationId xmlns:a16="http://schemas.microsoft.com/office/drawing/2014/main" id="{CAC7E661-ACED-42D4-B166-B92A4740E6F0}"/>
              </a:ext>
            </a:extLst>
          </p:cNvPr>
          <p:cNvSpPr/>
          <p:nvPr/>
        </p:nvSpPr>
        <p:spPr>
          <a:xfrm>
            <a:off x="3070913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7" name="減號 16">
            <a:extLst>
              <a:ext uri="{FF2B5EF4-FFF2-40B4-BE49-F238E27FC236}">
                <a16:creationId xmlns:a16="http://schemas.microsoft.com/office/drawing/2014/main" id="{AD3A52A4-A9ED-408B-8626-915E93DF0EF9}"/>
              </a:ext>
            </a:extLst>
          </p:cNvPr>
          <p:cNvSpPr/>
          <p:nvPr/>
        </p:nvSpPr>
        <p:spPr>
          <a:xfrm>
            <a:off x="4883413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8" name="減號 17">
            <a:extLst>
              <a:ext uri="{FF2B5EF4-FFF2-40B4-BE49-F238E27FC236}">
                <a16:creationId xmlns:a16="http://schemas.microsoft.com/office/drawing/2014/main" id="{B26237B5-DD91-4AE1-85CD-46B9EB9CC1C3}"/>
              </a:ext>
            </a:extLst>
          </p:cNvPr>
          <p:cNvSpPr/>
          <p:nvPr/>
        </p:nvSpPr>
        <p:spPr>
          <a:xfrm>
            <a:off x="6725860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9" name="減號 18">
            <a:extLst>
              <a:ext uri="{FF2B5EF4-FFF2-40B4-BE49-F238E27FC236}">
                <a16:creationId xmlns:a16="http://schemas.microsoft.com/office/drawing/2014/main" id="{EE9EDEA7-D43A-443D-82C0-B80FE000FA66}"/>
              </a:ext>
            </a:extLst>
          </p:cNvPr>
          <p:cNvSpPr/>
          <p:nvPr/>
        </p:nvSpPr>
        <p:spPr>
          <a:xfrm>
            <a:off x="5956462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1" name="減號 20">
            <a:extLst>
              <a:ext uri="{FF2B5EF4-FFF2-40B4-BE49-F238E27FC236}">
                <a16:creationId xmlns:a16="http://schemas.microsoft.com/office/drawing/2014/main" id="{38229699-4C80-4BB0-ACE7-58309912C352}"/>
              </a:ext>
            </a:extLst>
          </p:cNvPr>
          <p:cNvSpPr/>
          <p:nvPr/>
        </p:nvSpPr>
        <p:spPr>
          <a:xfrm>
            <a:off x="8489436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2" name="減號 21">
            <a:extLst>
              <a:ext uri="{FF2B5EF4-FFF2-40B4-BE49-F238E27FC236}">
                <a16:creationId xmlns:a16="http://schemas.microsoft.com/office/drawing/2014/main" id="{73344A15-09A6-4450-BF98-D359D22AAC1E}"/>
              </a:ext>
            </a:extLst>
          </p:cNvPr>
          <p:cNvSpPr/>
          <p:nvPr/>
        </p:nvSpPr>
        <p:spPr>
          <a:xfrm>
            <a:off x="7741518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4" name="減號 23">
            <a:extLst>
              <a:ext uri="{FF2B5EF4-FFF2-40B4-BE49-F238E27FC236}">
                <a16:creationId xmlns:a16="http://schemas.microsoft.com/office/drawing/2014/main" id="{D42BC531-510D-425B-B437-7EC2DC6B0D97}"/>
              </a:ext>
            </a:extLst>
          </p:cNvPr>
          <p:cNvSpPr/>
          <p:nvPr/>
        </p:nvSpPr>
        <p:spPr>
          <a:xfrm>
            <a:off x="10324260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6" name="減號 25">
            <a:extLst>
              <a:ext uri="{FF2B5EF4-FFF2-40B4-BE49-F238E27FC236}">
                <a16:creationId xmlns:a16="http://schemas.microsoft.com/office/drawing/2014/main" id="{F8440FAF-71F9-4026-806C-9BBC295B1B8F}"/>
              </a:ext>
            </a:extLst>
          </p:cNvPr>
          <p:cNvSpPr/>
          <p:nvPr/>
        </p:nvSpPr>
        <p:spPr>
          <a:xfrm>
            <a:off x="2381795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7" name="加號 26">
            <a:extLst>
              <a:ext uri="{FF2B5EF4-FFF2-40B4-BE49-F238E27FC236}">
                <a16:creationId xmlns:a16="http://schemas.microsoft.com/office/drawing/2014/main" id="{7E212E9C-069A-4483-ADE8-A7B15D168B0B}"/>
              </a:ext>
            </a:extLst>
          </p:cNvPr>
          <p:cNvSpPr/>
          <p:nvPr/>
        </p:nvSpPr>
        <p:spPr>
          <a:xfrm>
            <a:off x="3457822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8" name="加號 27">
            <a:extLst>
              <a:ext uri="{FF2B5EF4-FFF2-40B4-BE49-F238E27FC236}">
                <a16:creationId xmlns:a16="http://schemas.microsoft.com/office/drawing/2014/main" id="{D8A012C6-F70C-402B-B421-BFFA2F920AAF}"/>
              </a:ext>
            </a:extLst>
          </p:cNvPr>
          <p:cNvSpPr/>
          <p:nvPr/>
        </p:nvSpPr>
        <p:spPr>
          <a:xfrm>
            <a:off x="4529851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9" name="減號 28">
            <a:extLst>
              <a:ext uri="{FF2B5EF4-FFF2-40B4-BE49-F238E27FC236}">
                <a16:creationId xmlns:a16="http://schemas.microsoft.com/office/drawing/2014/main" id="{C8020045-B64E-440B-9D39-88FA53BBF3E9}"/>
              </a:ext>
            </a:extLst>
          </p:cNvPr>
          <p:cNvSpPr/>
          <p:nvPr/>
        </p:nvSpPr>
        <p:spPr>
          <a:xfrm>
            <a:off x="5593370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0" name="減號 29">
            <a:extLst>
              <a:ext uri="{FF2B5EF4-FFF2-40B4-BE49-F238E27FC236}">
                <a16:creationId xmlns:a16="http://schemas.microsoft.com/office/drawing/2014/main" id="{300545A2-BC40-463B-ACEA-6F6FD2231C67}"/>
              </a:ext>
            </a:extLst>
          </p:cNvPr>
          <p:cNvSpPr/>
          <p:nvPr/>
        </p:nvSpPr>
        <p:spPr>
          <a:xfrm>
            <a:off x="8091710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1" name="減號 30">
            <a:extLst>
              <a:ext uri="{FF2B5EF4-FFF2-40B4-BE49-F238E27FC236}">
                <a16:creationId xmlns:a16="http://schemas.microsoft.com/office/drawing/2014/main" id="{7F57BE5E-4ADE-4E4E-A50A-C5ECC54154E7}"/>
              </a:ext>
            </a:extLst>
          </p:cNvPr>
          <p:cNvSpPr/>
          <p:nvPr/>
        </p:nvSpPr>
        <p:spPr>
          <a:xfrm>
            <a:off x="8819272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2" name="加號 31">
            <a:extLst>
              <a:ext uri="{FF2B5EF4-FFF2-40B4-BE49-F238E27FC236}">
                <a16:creationId xmlns:a16="http://schemas.microsoft.com/office/drawing/2014/main" id="{7D0E7AF1-E443-4560-B628-3279E60B74F6}"/>
              </a:ext>
            </a:extLst>
          </p:cNvPr>
          <p:cNvSpPr/>
          <p:nvPr/>
        </p:nvSpPr>
        <p:spPr>
          <a:xfrm>
            <a:off x="9941014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3" name="加號 32">
            <a:extLst>
              <a:ext uri="{FF2B5EF4-FFF2-40B4-BE49-F238E27FC236}">
                <a16:creationId xmlns:a16="http://schemas.microsoft.com/office/drawing/2014/main" id="{C6714FE5-C325-49A2-91D8-379A583B473D}"/>
              </a:ext>
            </a:extLst>
          </p:cNvPr>
          <p:cNvSpPr/>
          <p:nvPr/>
        </p:nvSpPr>
        <p:spPr>
          <a:xfrm>
            <a:off x="7438436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4" name="加號 33">
            <a:extLst>
              <a:ext uri="{FF2B5EF4-FFF2-40B4-BE49-F238E27FC236}">
                <a16:creationId xmlns:a16="http://schemas.microsoft.com/office/drawing/2014/main" id="{7731D6D3-6668-49FE-BB81-DA7F36D533BF}"/>
              </a:ext>
            </a:extLst>
          </p:cNvPr>
          <p:cNvSpPr/>
          <p:nvPr/>
        </p:nvSpPr>
        <p:spPr>
          <a:xfrm>
            <a:off x="9231067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5" name="加號 34">
            <a:extLst>
              <a:ext uri="{FF2B5EF4-FFF2-40B4-BE49-F238E27FC236}">
                <a16:creationId xmlns:a16="http://schemas.microsoft.com/office/drawing/2014/main" id="{3D22AF24-E2D3-4710-82CD-8E6E1C40A1A4}"/>
              </a:ext>
            </a:extLst>
          </p:cNvPr>
          <p:cNvSpPr/>
          <p:nvPr/>
        </p:nvSpPr>
        <p:spPr>
          <a:xfrm>
            <a:off x="9631861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6" name="加號 35">
            <a:extLst>
              <a:ext uri="{FF2B5EF4-FFF2-40B4-BE49-F238E27FC236}">
                <a16:creationId xmlns:a16="http://schemas.microsoft.com/office/drawing/2014/main" id="{44B4E470-9862-40D6-8091-2D84C8EFF0E0}"/>
              </a:ext>
            </a:extLst>
          </p:cNvPr>
          <p:cNvSpPr/>
          <p:nvPr/>
        </p:nvSpPr>
        <p:spPr>
          <a:xfrm>
            <a:off x="10704910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4004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36055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 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11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16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7B8EB0F-7885-4FF9-9139-D0926133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7779"/>
            <a:ext cx="10229629" cy="4581418"/>
          </a:xfrm>
          <a:prstGeom prst="rect">
            <a:avLst/>
          </a:prstGeom>
        </p:spPr>
      </p:pic>
      <p:sp>
        <p:nvSpPr>
          <p:cNvPr id="7" name="加號 6">
            <a:extLst>
              <a:ext uri="{FF2B5EF4-FFF2-40B4-BE49-F238E27FC236}">
                <a16:creationId xmlns:a16="http://schemas.microsoft.com/office/drawing/2014/main" id="{4D627DFD-D101-4030-982D-245B4142A98E}"/>
              </a:ext>
            </a:extLst>
          </p:cNvPr>
          <p:cNvSpPr/>
          <p:nvPr/>
        </p:nvSpPr>
        <p:spPr>
          <a:xfrm>
            <a:off x="1636516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9" name="加號 8">
            <a:extLst>
              <a:ext uri="{FF2B5EF4-FFF2-40B4-BE49-F238E27FC236}">
                <a16:creationId xmlns:a16="http://schemas.microsoft.com/office/drawing/2014/main" id="{B55F1479-52D1-4842-9B9B-D0577DAC90D4}"/>
              </a:ext>
            </a:extLst>
          </p:cNvPr>
          <p:cNvSpPr/>
          <p:nvPr/>
        </p:nvSpPr>
        <p:spPr>
          <a:xfrm>
            <a:off x="3091032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3" name="減號 12">
            <a:extLst>
              <a:ext uri="{FF2B5EF4-FFF2-40B4-BE49-F238E27FC236}">
                <a16:creationId xmlns:a16="http://schemas.microsoft.com/office/drawing/2014/main" id="{C0630456-7990-4922-9F50-58409CA98316}"/>
              </a:ext>
            </a:extLst>
          </p:cNvPr>
          <p:cNvSpPr/>
          <p:nvPr/>
        </p:nvSpPr>
        <p:spPr>
          <a:xfrm>
            <a:off x="1241413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4" name="減號 13">
            <a:extLst>
              <a:ext uri="{FF2B5EF4-FFF2-40B4-BE49-F238E27FC236}">
                <a16:creationId xmlns:a16="http://schemas.microsoft.com/office/drawing/2014/main" id="{A9319485-CA47-4CFD-994A-8CA0779E0AA7}"/>
              </a:ext>
            </a:extLst>
          </p:cNvPr>
          <p:cNvSpPr/>
          <p:nvPr/>
        </p:nvSpPr>
        <p:spPr>
          <a:xfrm>
            <a:off x="1998851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5" name="減號 14">
            <a:extLst>
              <a:ext uri="{FF2B5EF4-FFF2-40B4-BE49-F238E27FC236}">
                <a16:creationId xmlns:a16="http://schemas.microsoft.com/office/drawing/2014/main" id="{3A005978-0726-4E9E-AB1F-DBAFDBF92069}"/>
              </a:ext>
            </a:extLst>
          </p:cNvPr>
          <p:cNvSpPr/>
          <p:nvPr/>
        </p:nvSpPr>
        <p:spPr>
          <a:xfrm>
            <a:off x="2715251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1" name="減號 20">
            <a:extLst>
              <a:ext uri="{FF2B5EF4-FFF2-40B4-BE49-F238E27FC236}">
                <a16:creationId xmlns:a16="http://schemas.microsoft.com/office/drawing/2014/main" id="{BEF51803-9ED3-478D-956D-1A77664D3D3F}"/>
              </a:ext>
            </a:extLst>
          </p:cNvPr>
          <p:cNvSpPr/>
          <p:nvPr/>
        </p:nvSpPr>
        <p:spPr>
          <a:xfrm>
            <a:off x="10324260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2" name="減號 21">
            <a:extLst>
              <a:ext uri="{FF2B5EF4-FFF2-40B4-BE49-F238E27FC236}">
                <a16:creationId xmlns:a16="http://schemas.microsoft.com/office/drawing/2014/main" id="{0A269707-0489-4471-8496-4C504AF70CC0}"/>
              </a:ext>
            </a:extLst>
          </p:cNvPr>
          <p:cNvSpPr/>
          <p:nvPr/>
        </p:nvSpPr>
        <p:spPr>
          <a:xfrm>
            <a:off x="2381795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7" name="減號 26">
            <a:extLst>
              <a:ext uri="{FF2B5EF4-FFF2-40B4-BE49-F238E27FC236}">
                <a16:creationId xmlns:a16="http://schemas.microsoft.com/office/drawing/2014/main" id="{A916DDA2-750C-48D5-BBD1-9E03A907D9B4}"/>
              </a:ext>
            </a:extLst>
          </p:cNvPr>
          <p:cNvSpPr/>
          <p:nvPr/>
        </p:nvSpPr>
        <p:spPr>
          <a:xfrm>
            <a:off x="8819272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8" name="加號 27">
            <a:extLst>
              <a:ext uri="{FF2B5EF4-FFF2-40B4-BE49-F238E27FC236}">
                <a16:creationId xmlns:a16="http://schemas.microsoft.com/office/drawing/2014/main" id="{82B56503-B818-418A-B046-02B61244B65E}"/>
              </a:ext>
            </a:extLst>
          </p:cNvPr>
          <p:cNvSpPr/>
          <p:nvPr/>
        </p:nvSpPr>
        <p:spPr>
          <a:xfrm>
            <a:off x="9941014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0" name="加號 29">
            <a:extLst>
              <a:ext uri="{FF2B5EF4-FFF2-40B4-BE49-F238E27FC236}">
                <a16:creationId xmlns:a16="http://schemas.microsoft.com/office/drawing/2014/main" id="{7EC7BFA0-FEBB-4ED1-B11C-5EEC22A89C68}"/>
              </a:ext>
            </a:extLst>
          </p:cNvPr>
          <p:cNvSpPr/>
          <p:nvPr/>
        </p:nvSpPr>
        <p:spPr>
          <a:xfrm>
            <a:off x="8484680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2" name="加號 31">
            <a:extLst>
              <a:ext uri="{FF2B5EF4-FFF2-40B4-BE49-F238E27FC236}">
                <a16:creationId xmlns:a16="http://schemas.microsoft.com/office/drawing/2014/main" id="{92BCEABA-3660-4947-B8F0-0FB1EAF27344}"/>
              </a:ext>
            </a:extLst>
          </p:cNvPr>
          <p:cNvSpPr/>
          <p:nvPr/>
        </p:nvSpPr>
        <p:spPr>
          <a:xfrm>
            <a:off x="10704910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3" name="減號 32">
            <a:extLst>
              <a:ext uri="{FF2B5EF4-FFF2-40B4-BE49-F238E27FC236}">
                <a16:creationId xmlns:a16="http://schemas.microsoft.com/office/drawing/2014/main" id="{F10D1B02-A3F3-415C-A84E-F6960C79ED22}"/>
              </a:ext>
            </a:extLst>
          </p:cNvPr>
          <p:cNvSpPr/>
          <p:nvPr/>
        </p:nvSpPr>
        <p:spPr>
          <a:xfrm>
            <a:off x="5222950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4" name="減號 33">
            <a:extLst>
              <a:ext uri="{FF2B5EF4-FFF2-40B4-BE49-F238E27FC236}">
                <a16:creationId xmlns:a16="http://schemas.microsoft.com/office/drawing/2014/main" id="{D03FFB12-8269-47C6-830E-7E4F4E2A0775}"/>
              </a:ext>
            </a:extLst>
          </p:cNvPr>
          <p:cNvSpPr/>
          <p:nvPr/>
        </p:nvSpPr>
        <p:spPr>
          <a:xfrm>
            <a:off x="4858157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5" name="減號 34">
            <a:extLst>
              <a:ext uri="{FF2B5EF4-FFF2-40B4-BE49-F238E27FC236}">
                <a16:creationId xmlns:a16="http://schemas.microsoft.com/office/drawing/2014/main" id="{06A1DD4E-F0D0-4DCE-BC95-3A2E1538E821}"/>
              </a:ext>
            </a:extLst>
          </p:cNvPr>
          <p:cNvSpPr/>
          <p:nvPr/>
        </p:nvSpPr>
        <p:spPr>
          <a:xfrm>
            <a:off x="4487737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6" name="減號 35">
            <a:extLst>
              <a:ext uri="{FF2B5EF4-FFF2-40B4-BE49-F238E27FC236}">
                <a16:creationId xmlns:a16="http://schemas.microsoft.com/office/drawing/2014/main" id="{17421F43-B82E-44FC-BB1A-3FAA34196656}"/>
              </a:ext>
            </a:extLst>
          </p:cNvPr>
          <p:cNvSpPr/>
          <p:nvPr/>
        </p:nvSpPr>
        <p:spPr>
          <a:xfrm>
            <a:off x="4139711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7" name="減號 36">
            <a:extLst>
              <a:ext uri="{FF2B5EF4-FFF2-40B4-BE49-F238E27FC236}">
                <a16:creationId xmlns:a16="http://schemas.microsoft.com/office/drawing/2014/main" id="{1123A1BB-71D7-489C-AC68-1772524ACE6F}"/>
              </a:ext>
            </a:extLst>
          </p:cNvPr>
          <p:cNvSpPr/>
          <p:nvPr/>
        </p:nvSpPr>
        <p:spPr>
          <a:xfrm>
            <a:off x="3783502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8" name="減號 37">
            <a:extLst>
              <a:ext uri="{FF2B5EF4-FFF2-40B4-BE49-F238E27FC236}">
                <a16:creationId xmlns:a16="http://schemas.microsoft.com/office/drawing/2014/main" id="{31BD07AA-8151-4841-BED5-BE1039DB40FB}"/>
              </a:ext>
            </a:extLst>
          </p:cNvPr>
          <p:cNvSpPr/>
          <p:nvPr/>
        </p:nvSpPr>
        <p:spPr>
          <a:xfrm>
            <a:off x="3438621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9" name="加號 38">
            <a:extLst>
              <a:ext uri="{FF2B5EF4-FFF2-40B4-BE49-F238E27FC236}">
                <a16:creationId xmlns:a16="http://schemas.microsoft.com/office/drawing/2014/main" id="{651F28F9-E3BF-426F-A637-70D04C861374}"/>
              </a:ext>
            </a:extLst>
          </p:cNvPr>
          <p:cNvSpPr/>
          <p:nvPr/>
        </p:nvSpPr>
        <p:spPr>
          <a:xfrm>
            <a:off x="6354188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40" name="加號 39">
            <a:extLst>
              <a:ext uri="{FF2B5EF4-FFF2-40B4-BE49-F238E27FC236}">
                <a16:creationId xmlns:a16="http://schemas.microsoft.com/office/drawing/2014/main" id="{EF415CDF-73F9-4E5A-8243-CA56897548B4}"/>
              </a:ext>
            </a:extLst>
          </p:cNvPr>
          <p:cNvSpPr/>
          <p:nvPr/>
        </p:nvSpPr>
        <p:spPr>
          <a:xfrm>
            <a:off x="5573770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41" name="加號 40">
            <a:extLst>
              <a:ext uri="{FF2B5EF4-FFF2-40B4-BE49-F238E27FC236}">
                <a16:creationId xmlns:a16="http://schemas.microsoft.com/office/drawing/2014/main" id="{9F35DB80-8641-4F83-B4A7-864E99DA9149}"/>
              </a:ext>
            </a:extLst>
          </p:cNvPr>
          <p:cNvSpPr/>
          <p:nvPr/>
        </p:nvSpPr>
        <p:spPr>
          <a:xfrm>
            <a:off x="5974619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42" name="加號 41">
            <a:extLst>
              <a:ext uri="{FF2B5EF4-FFF2-40B4-BE49-F238E27FC236}">
                <a16:creationId xmlns:a16="http://schemas.microsoft.com/office/drawing/2014/main" id="{D81F8B6E-7826-40CC-9BDD-41C68F64D822}"/>
              </a:ext>
            </a:extLst>
          </p:cNvPr>
          <p:cNvSpPr/>
          <p:nvPr/>
        </p:nvSpPr>
        <p:spPr>
          <a:xfrm>
            <a:off x="6673797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43" name="加號 42">
            <a:extLst>
              <a:ext uri="{FF2B5EF4-FFF2-40B4-BE49-F238E27FC236}">
                <a16:creationId xmlns:a16="http://schemas.microsoft.com/office/drawing/2014/main" id="{6B7BA0F4-6A11-4E1A-8596-3D125B68F0D6}"/>
              </a:ext>
            </a:extLst>
          </p:cNvPr>
          <p:cNvSpPr/>
          <p:nvPr/>
        </p:nvSpPr>
        <p:spPr>
          <a:xfrm>
            <a:off x="7773824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44" name="加號 43">
            <a:extLst>
              <a:ext uri="{FF2B5EF4-FFF2-40B4-BE49-F238E27FC236}">
                <a16:creationId xmlns:a16="http://schemas.microsoft.com/office/drawing/2014/main" id="{276129E0-9793-46B4-BD77-FF29A1E239EC}"/>
              </a:ext>
            </a:extLst>
          </p:cNvPr>
          <p:cNvSpPr/>
          <p:nvPr/>
        </p:nvSpPr>
        <p:spPr>
          <a:xfrm>
            <a:off x="8111635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45" name="減號 44">
            <a:extLst>
              <a:ext uri="{FF2B5EF4-FFF2-40B4-BE49-F238E27FC236}">
                <a16:creationId xmlns:a16="http://schemas.microsoft.com/office/drawing/2014/main" id="{FB78C1CC-7488-4618-A1D3-650E4221C2E6}"/>
              </a:ext>
            </a:extLst>
          </p:cNvPr>
          <p:cNvSpPr/>
          <p:nvPr/>
        </p:nvSpPr>
        <p:spPr>
          <a:xfrm>
            <a:off x="7424622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46" name="減號 45">
            <a:extLst>
              <a:ext uri="{FF2B5EF4-FFF2-40B4-BE49-F238E27FC236}">
                <a16:creationId xmlns:a16="http://schemas.microsoft.com/office/drawing/2014/main" id="{0B421D3E-FC26-4B01-9F26-E1B83A08463C}"/>
              </a:ext>
            </a:extLst>
          </p:cNvPr>
          <p:cNvSpPr/>
          <p:nvPr/>
        </p:nvSpPr>
        <p:spPr>
          <a:xfrm>
            <a:off x="7089243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47" name="減號 46">
            <a:extLst>
              <a:ext uri="{FF2B5EF4-FFF2-40B4-BE49-F238E27FC236}">
                <a16:creationId xmlns:a16="http://schemas.microsoft.com/office/drawing/2014/main" id="{F662E151-B2C8-497D-A28A-CC590B50C958}"/>
              </a:ext>
            </a:extLst>
          </p:cNvPr>
          <p:cNvSpPr/>
          <p:nvPr/>
        </p:nvSpPr>
        <p:spPr>
          <a:xfrm>
            <a:off x="9237173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48" name="減號 47">
            <a:extLst>
              <a:ext uri="{FF2B5EF4-FFF2-40B4-BE49-F238E27FC236}">
                <a16:creationId xmlns:a16="http://schemas.microsoft.com/office/drawing/2014/main" id="{E66A6C89-5C11-45C6-A712-D486E32C001B}"/>
              </a:ext>
            </a:extLst>
          </p:cNvPr>
          <p:cNvSpPr/>
          <p:nvPr/>
        </p:nvSpPr>
        <p:spPr>
          <a:xfrm>
            <a:off x="9586740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80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36055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latency(s)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14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C7851D1-BBB6-4883-92A5-AD8326423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1757779"/>
            <a:ext cx="10334617" cy="4562354"/>
          </a:xfrm>
          <a:prstGeom prst="rect">
            <a:avLst/>
          </a:prstGeom>
        </p:spPr>
      </p:pic>
      <p:sp>
        <p:nvSpPr>
          <p:cNvPr id="7" name="加號 6">
            <a:extLst>
              <a:ext uri="{FF2B5EF4-FFF2-40B4-BE49-F238E27FC236}">
                <a16:creationId xmlns:a16="http://schemas.microsoft.com/office/drawing/2014/main" id="{D4B8A822-D5C0-424F-9123-2A6D90ECB24F}"/>
              </a:ext>
            </a:extLst>
          </p:cNvPr>
          <p:cNvSpPr/>
          <p:nvPr/>
        </p:nvSpPr>
        <p:spPr>
          <a:xfrm>
            <a:off x="1206157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8" name="加號 7">
            <a:extLst>
              <a:ext uri="{FF2B5EF4-FFF2-40B4-BE49-F238E27FC236}">
                <a16:creationId xmlns:a16="http://schemas.microsoft.com/office/drawing/2014/main" id="{DCF2956E-2A2C-4C4A-BD87-53419DE0879F}"/>
              </a:ext>
            </a:extLst>
          </p:cNvPr>
          <p:cNvSpPr/>
          <p:nvPr/>
        </p:nvSpPr>
        <p:spPr>
          <a:xfrm>
            <a:off x="1581991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9" name="減號 8">
            <a:extLst>
              <a:ext uri="{FF2B5EF4-FFF2-40B4-BE49-F238E27FC236}">
                <a16:creationId xmlns:a16="http://schemas.microsoft.com/office/drawing/2014/main" id="{9AEF2C3F-F802-4350-9AED-6E54DA26E978}"/>
              </a:ext>
            </a:extLst>
          </p:cNvPr>
          <p:cNvSpPr/>
          <p:nvPr/>
        </p:nvSpPr>
        <p:spPr>
          <a:xfrm>
            <a:off x="3073828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0" name="減號 9">
            <a:extLst>
              <a:ext uri="{FF2B5EF4-FFF2-40B4-BE49-F238E27FC236}">
                <a16:creationId xmlns:a16="http://schemas.microsoft.com/office/drawing/2014/main" id="{4695E252-A171-4069-B9E3-8C7F0B3ED0E8}"/>
              </a:ext>
            </a:extLst>
          </p:cNvPr>
          <p:cNvSpPr/>
          <p:nvPr/>
        </p:nvSpPr>
        <p:spPr>
          <a:xfrm>
            <a:off x="4843064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1" name="減號 10">
            <a:extLst>
              <a:ext uri="{FF2B5EF4-FFF2-40B4-BE49-F238E27FC236}">
                <a16:creationId xmlns:a16="http://schemas.microsoft.com/office/drawing/2014/main" id="{0430812D-7007-4B8D-9C92-DEFA498F0576}"/>
              </a:ext>
            </a:extLst>
          </p:cNvPr>
          <p:cNvSpPr/>
          <p:nvPr/>
        </p:nvSpPr>
        <p:spPr>
          <a:xfrm>
            <a:off x="10324260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2" name="減號 11">
            <a:extLst>
              <a:ext uri="{FF2B5EF4-FFF2-40B4-BE49-F238E27FC236}">
                <a16:creationId xmlns:a16="http://schemas.microsoft.com/office/drawing/2014/main" id="{FC2BA56F-5A67-4B51-ADF8-D43FD54EAE90}"/>
              </a:ext>
            </a:extLst>
          </p:cNvPr>
          <p:cNvSpPr/>
          <p:nvPr/>
        </p:nvSpPr>
        <p:spPr>
          <a:xfrm>
            <a:off x="2381795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3" name="減號 12">
            <a:extLst>
              <a:ext uri="{FF2B5EF4-FFF2-40B4-BE49-F238E27FC236}">
                <a16:creationId xmlns:a16="http://schemas.microsoft.com/office/drawing/2014/main" id="{EF1715A3-0208-43DE-B7CB-B67BA28764F5}"/>
              </a:ext>
            </a:extLst>
          </p:cNvPr>
          <p:cNvSpPr/>
          <p:nvPr/>
        </p:nvSpPr>
        <p:spPr>
          <a:xfrm>
            <a:off x="8863085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4" name="加號 13">
            <a:extLst>
              <a:ext uri="{FF2B5EF4-FFF2-40B4-BE49-F238E27FC236}">
                <a16:creationId xmlns:a16="http://schemas.microsoft.com/office/drawing/2014/main" id="{FB8953A2-A940-4987-A0E2-05A7B6544603}"/>
              </a:ext>
            </a:extLst>
          </p:cNvPr>
          <p:cNvSpPr/>
          <p:nvPr/>
        </p:nvSpPr>
        <p:spPr>
          <a:xfrm>
            <a:off x="9561040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5" name="加號 14">
            <a:extLst>
              <a:ext uri="{FF2B5EF4-FFF2-40B4-BE49-F238E27FC236}">
                <a16:creationId xmlns:a16="http://schemas.microsoft.com/office/drawing/2014/main" id="{98041D62-CE60-428D-B57F-6C8B4BD8015E}"/>
              </a:ext>
            </a:extLst>
          </p:cNvPr>
          <p:cNvSpPr/>
          <p:nvPr/>
        </p:nvSpPr>
        <p:spPr>
          <a:xfrm>
            <a:off x="2696378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6" name="減號 15">
            <a:extLst>
              <a:ext uri="{FF2B5EF4-FFF2-40B4-BE49-F238E27FC236}">
                <a16:creationId xmlns:a16="http://schemas.microsoft.com/office/drawing/2014/main" id="{2ADD42D6-8B63-492F-9D62-2E55EE0C2D3C}"/>
              </a:ext>
            </a:extLst>
          </p:cNvPr>
          <p:cNvSpPr/>
          <p:nvPr/>
        </p:nvSpPr>
        <p:spPr>
          <a:xfrm>
            <a:off x="8490044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7" name="減號 16">
            <a:extLst>
              <a:ext uri="{FF2B5EF4-FFF2-40B4-BE49-F238E27FC236}">
                <a16:creationId xmlns:a16="http://schemas.microsoft.com/office/drawing/2014/main" id="{F4ED1D8A-6956-4221-9491-AEF8ECDAE1A7}"/>
              </a:ext>
            </a:extLst>
          </p:cNvPr>
          <p:cNvSpPr/>
          <p:nvPr/>
        </p:nvSpPr>
        <p:spPr>
          <a:xfrm>
            <a:off x="6688195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8" name="減號 17">
            <a:extLst>
              <a:ext uri="{FF2B5EF4-FFF2-40B4-BE49-F238E27FC236}">
                <a16:creationId xmlns:a16="http://schemas.microsoft.com/office/drawing/2014/main" id="{A6EA7D75-493B-442F-AE02-27B8DB8FFA56}"/>
              </a:ext>
            </a:extLst>
          </p:cNvPr>
          <p:cNvSpPr/>
          <p:nvPr/>
        </p:nvSpPr>
        <p:spPr>
          <a:xfrm>
            <a:off x="6288676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9" name="減號 18">
            <a:extLst>
              <a:ext uri="{FF2B5EF4-FFF2-40B4-BE49-F238E27FC236}">
                <a16:creationId xmlns:a16="http://schemas.microsoft.com/office/drawing/2014/main" id="{4E76AA0D-3E30-45B5-9B36-55B9F31EB806}"/>
              </a:ext>
            </a:extLst>
          </p:cNvPr>
          <p:cNvSpPr/>
          <p:nvPr/>
        </p:nvSpPr>
        <p:spPr>
          <a:xfrm>
            <a:off x="1964623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0" name="減號 19">
            <a:extLst>
              <a:ext uri="{FF2B5EF4-FFF2-40B4-BE49-F238E27FC236}">
                <a16:creationId xmlns:a16="http://schemas.microsoft.com/office/drawing/2014/main" id="{84183171-F39F-48A2-AAAA-7B73B9016610}"/>
              </a:ext>
            </a:extLst>
          </p:cNvPr>
          <p:cNvSpPr/>
          <p:nvPr/>
        </p:nvSpPr>
        <p:spPr>
          <a:xfrm>
            <a:off x="5611494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1" name="減號 20">
            <a:extLst>
              <a:ext uri="{FF2B5EF4-FFF2-40B4-BE49-F238E27FC236}">
                <a16:creationId xmlns:a16="http://schemas.microsoft.com/office/drawing/2014/main" id="{73723C1C-85F5-42BF-B2DD-CC6E236ACA03}"/>
              </a:ext>
            </a:extLst>
          </p:cNvPr>
          <p:cNvSpPr/>
          <p:nvPr/>
        </p:nvSpPr>
        <p:spPr>
          <a:xfrm>
            <a:off x="3438621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2" name="加號 21">
            <a:extLst>
              <a:ext uri="{FF2B5EF4-FFF2-40B4-BE49-F238E27FC236}">
                <a16:creationId xmlns:a16="http://schemas.microsoft.com/office/drawing/2014/main" id="{85D427F0-A96F-4577-8078-13AFCDD33EBD}"/>
              </a:ext>
            </a:extLst>
          </p:cNvPr>
          <p:cNvSpPr/>
          <p:nvPr/>
        </p:nvSpPr>
        <p:spPr>
          <a:xfrm>
            <a:off x="4452958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3" name="加號 22">
            <a:extLst>
              <a:ext uri="{FF2B5EF4-FFF2-40B4-BE49-F238E27FC236}">
                <a16:creationId xmlns:a16="http://schemas.microsoft.com/office/drawing/2014/main" id="{B4019C41-9E22-418C-B430-3132E9786852}"/>
              </a:ext>
            </a:extLst>
          </p:cNvPr>
          <p:cNvSpPr/>
          <p:nvPr/>
        </p:nvSpPr>
        <p:spPr>
          <a:xfrm>
            <a:off x="4131345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4" name="加號 23">
            <a:extLst>
              <a:ext uri="{FF2B5EF4-FFF2-40B4-BE49-F238E27FC236}">
                <a16:creationId xmlns:a16="http://schemas.microsoft.com/office/drawing/2014/main" id="{6631ACCC-A696-4D7E-B281-F62DA8C5401F}"/>
              </a:ext>
            </a:extLst>
          </p:cNvPr>
          <p:cNvSpPr/>
          <p:nvPr/>
        </p:nvSpPr>
        <p:spPr>
          <a:xfrm>
            <a:off x="5974619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5" name="加號 24">
            <a:extLst>
              <a:ext uri="{FF2B5EF4-FFF2-40B4-BE49-F238E27FC236}">
                <a16:creationId xmlns:a16="http://schemas.microsoft.com/office/drawing/2014/main" id="{AB9C89A6-7588-42FA-A4A8-CBA87B799B01}"/>
              </a:ext>
            </a:extLst>
          </p:cNvPr>
          <p:cNvSpPr/>
          <p:nvPr/>
        </p:nvSpPr>
        <p:spPr>
          <a:xfrm>
            <a:off x="9220632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6" name="加號 25">
            <a:extLst>
              <a:ext uri="{FF2B5EF4-FFF2-40B4-BE49-F238E27FC236}">
                <a16:creationId xmlns:a16="http://schemas.microsoft.com/office/drawing/2014/main" id="{2AB5BEE8-4361-49B8-AE04-FB0337BD673F}"/>
              </a:ext>
            </a:extLst>
          </p:cNvPr>
          <p:cNvSpPr/>
          <p:nvPr/>
        </p:nvSpPr>
        <p:spPr>
          <a:xfrm>
            <a:off x="7773824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7" name="加號 26">
            <a:extLst>
              <a:ext uri="{FF2B5EF4-FFF2-40B4-BE49-F238E27FC236}">
                <a16:creationId xmlns:a16="http://schemas.microsoft.com/office/drawing/2014/main" id="{23F36FDE-6191-4F55-AFB0-FD9BE01FF49A}"/>
              </a:ext>
            </a:extLst>
          </p:cNvPr>
          <p:cNvSpPr/>
          <p:nvPr/>
        </p:nvSpPr>
        <p:spPr>
          <a:xfrm>
            <a:off x="3770952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8" name="減號 27">
            <a:extLst>
              <a:ext uri="{FF2B5EF4-FFF2-40B4-BE49-F238E27FC236}">
                <a16:creationId xmlns:a16="http://schemas.microsoft.com/office/drawing/2014/main" id="{C36ED9A3-14C5-4A97-A4D3-E3C86CB85271}"/>
              </a:ext>
            </a:extLst>
          </p:cNvPr>
          <p:cNvSpPr/>
          <p:nvPr/>
        </p:nvSpPr>
        <p:spPr>
          <a:xfrm>
            <a:off x="7424622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9" name="減號 28">
            <a:extLst>
              <a:ext uri="{FF2B5EF4-FFF2-40B4-BE49-F238E27FC236}">
                <a16:creationId xmlns:a16="http://schemas.microsoft.com/office/drawing/2014/main" id="{CE60A15A-78E2-4F82-9C4F-332AF9DE387C}"/>
              </a:ext>
            </a:extLst>
          </p:cNvPr>
          <p:cNvSpPr/>
          <p:nvPr/>
        </p:nvSpPr>
        <p:spPr>
          <a:xfrm>
            <a:off x="7045241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1" name="加號 30">
            <a:extLst>
              <a:ext uri="{FF2B5EF4-FFF2-40B4-BE49-F238E27FC236}">
                <a16:creationId xmlns:a16="http://schemas.microsoft.com/office/drawing/2014/main" id="{50F0F2F9-0DA1-408C-B836-3BE4E3F16B09}"/>
              </a:ext>
            </a:extLst>
          </p:cNvPr>
          <p:cNvSpPr/>
          <p:nvPr/>
        </p:nvSpPr>
        <p:spPr>
          <a:xfrm>
            <a:off x="5203399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2" name="加號 31">
            <a:extLst>
              <a:ext uri="{FF2B5EF4-FFF2-40B4-BE49-F238E27FC236}">
                <a16:creationId xmlns:a16="http://schemas.microsoft.com/office/drawing/2014/main" id="{A490E34F-19BC-4A4F-BEE7-04BCF4CC2B51}"/>
              </a:ext>
            </a:extLst>
          </p:cNvPr>
          <p:cNvSpPr/>
          <p:nvPr/>
        </p:nvSpPr>
        <p:spPr>
          <a:xfrm>
            <a:off x="8152140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3" name="減號 32">
            <a:extLst>
              <a:ext uri="{FF2B5EF4-FFF2-40B4-BE49-F238E27FC236}">
                <a16:creationId xmlns:a16="http://schemas.microsoft.com/office/drawing/2014/main" id="{832207E6-AEA7-4F92-B49A-97DABC4B0975}"/>
              </a:ext>
            </a:extLst>
          </p:cNvPr>
          <p:cNvSpPr/>
          <p:nvPr/>
        </p:nvSpPr>
        <p:spPr>
          <a:xfrm>
            <a:off x="10717396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4" name="加號 33">
            <a:extLst>
              <a:ext uri="{FF2B5EF4-FFF2-40B4-BE49-F238E27FC236}">
                <a16:creationId xmlns:a16="http://schemas.microsoft.com/office/drawing/2014/main" id="{47EEBF71-A530-4504-8E47-981C4249CAC4}"/>
              </a:ext>
            </a:extLst>
          </p:cNvPr>
          <p:cNvSpPr/>
          <p:nvPr/>
        </p:nvSpPr>
        <p:spPr>
          <a:xfrm>
            <a:off x="9918586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11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36055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12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15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763AFC-D6CB-44FD-ADCD-3F80C0E14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1" y="1757779"/>
            <a:ext cx="10133398" cy="4554244"/>
          </a:xfrm>
          <a:prstGeom prst="rect">
            <a:avLst/>
          </a:prstGeom>
        </p:spPr>
      </p:pic>
      <p:sp>
        <p:nvSpPr>
          <p:cNvPr id="7" name="加號 6">
            <a:extLst>
              <a:ext uri="{FF2B5EF4-FFF2-40B4-BE49-F238E27FC236}">
                <a16:creationId xmlns:a16="http://schemas.microsoft.com/office/drawing/2014/main" id="{57439283-E070-465B-A015-CDA8DDEC77BF}"/>
              </a:ext>
            </a:extLst>
          </p:cNvPr>
          <p:cNvSpPr/>
          <p:nvPr/>
        </p:nvSpPr>
        <p:spPr>
          <a:xfrm>
            <a:off x="1206157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8" name="加號 7">
            <a:extLst>
              <a:ext uri="{FF2B5EF4-FFF2-40B4-BE49-F238E27FC236}">
                <a16:creationId xmlns:a16="http://schemas.microsoft.com/office/drawing/2014/main" id="{640C7FDF-0092-4B50-A554-00313A767AAC}"/>
              </a:ext>
            </a:extLst>
          </p:cNvPr>
          <p:cNvSpPr/>
          <p:nvPr/>
        </p:nvSpPr>
        <p:spPr>
          <a:xfrm>
            <a:off x="1581991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0" name="減號 9">
            <a:extLst>
              <a:ext uri="{FF2B5EF4-FFF2-40B4-BE49-F238E27FC236}">
                <a16:creationId xmlns:a16="http://schemas.microsoft.com/office/drawing/2014/main" id="{B0E698F6-E53E-4E41-AF62-A25F07656437}"/>
              </a:ext>
            </a:extLst>
          </p:cNvPr>
          <p:cNvSpPr/>
          <p:nvPr/>
        </p:nvSpPr>
        <p:spPr>
          <a:xfrm>
            <a:off x="3073828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1" name="減號 10">
            <a:extLst>
              <a:ext uri="{FF2B5EF4-FFF2-40B4-BE49-F238E27FC236}">
                <a16:creationId xmlns:a16="http://schemas.microsoft.com/office/drawing/2014/main" id="{6C8FDC82-1EAC-4C6E-BCF1-60607F6675A6}"/>
              </a:ext>
            </a:extLst>
          </p:cNvPr>
          <p:cNvSpPr/>
          <p:nvPr/>
        </p:nvSpPr>
        <p:spPr>
          <a:xfrm>
            <a:off x="2715251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2" name="減號 11">
            <a:extLst>
              <a:ext uri="{FF2B5EF4-FFF2-40B4-BE49-F238E27FC236}">
                <a16:creationId xmlns:a16="http://schemas.microsoft.com/office/drawing/2014/main" id="{7AC4E402-5BA5-4A03-B230-1359782EECC1}"/>
              </a:ext>
            </a:extLst>
          </p:cNvPr>
          <p:cNvSpPr/>
          <p:nvPr/>
        </p:nvSpPr>
        <p:spPr>
          <a:xfrm>
            <a:off x="10324260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3" name="減號 12">
            <a:extLst>
              <a:ext uri="{FF2B5EF4-FFF2-40B4-BE49-F238E27FC236}">
                <a16:creationId xmlns:a16="http://schemas.microsoft.com/office/drawing/2014/main" id="{5504C605-8A4A-4CF4-9340-AB64DBA0D8C5}"/>
              </a:ext>
            </a:extLst>
          </p:cNvPr>
          <p:cNvSpPr/>
          <p:nvPr/>
        </p:nvSpPr>
        <p:spPr>
          <a:xfrm>
            <a:off x="2381795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4" name="減號 13">
            <a:extLst>
              <a:ext uri="{FF2B5EF4-FFF2-40B4-BE49-F238E27FC236}">
                <a16:creationId xmlns:a16="http://schemas.microsoft.com/office/drawing/2014/main" id="{D61219DD-2901-419A-A33A-099A7942B6DF}"/>
              </a:ext>
            </a:extLst>
          </p:cNvPr>
          <p:cNvSpPr/>
          <p:nvPr/>
        </p:nvSpPr>
        <p:spPr>
          <a:xfrm>
            <a:off x="8863085" y="635526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5" name="加號 14">
            <a:extLst>
              <a:ext uri="{FF2B5EF4-FFF2-40B4-BE49-F238E27FC236}">
                <a16:creationId xmlns:a16="http://schemas.microsoft.com/office/drawing/2014/main" id="{9B43D79E-E871-474F-94FF-3EBB6F969FD3}"/>
              </a:ext>
            </a:extLst>
          </p:cNvPr>
          <p:cNvSpPr/>
          <p:nvPr/>
        </p:nvSpPr>
        <p:spPr>
          <a:xfrm>
            <a:off x="9941014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6" name="加號 15">
            <a:extLst>
              <a:ext uri="{FF2B5EF4-FFF2-40B4-BE49-F238E27FC236}">
                <a16:creationId xmlns:a16="http://schemas.microsoft.com/office/drawing/2014/main" id="{0A0CA509-53A8-4936-8F25-6295139D5686}"/>
              </a:ext>
            </a:extLst>
          </p:cNvPr>
          <p:cNvSpPr/>
          <p:nvPr/>
        </p:nvSpPr>
        <p:spPr>
          <a:xfrm>
            <a:off x="4889393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8" name="減號 17">
            <a:extLst>
              <a:ext uri="{FF2B5EF4-FFF2-40B4-BE49-F238E27FC236}">
                <a16:creationId xmlns:a16="http://schemas.microsoft.com/office/drawing/2014/main" id="{E39C9591-6B09-4925-BED0-1E382A6EB836}"/>
              </a:ext>
            </a:extLst>
          </p:cNvPr>
          <p:cNvSpPr/>
          <p:nvPr/>
        </p:nvSpPr>
        <p:spPr>
          <a:xfrm>
            <a:off x="8490044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9" name="減號 18">
            <a:extLst>
              <a:ext uri="{FF2B5EF4-FFF2-40B4-BE49-F238E27FC236}">
                <a16:creationId xmlns:a16="http://schemas.microsoft.com/office/drawing/2014/main" id="{DFBE50B6-27B9-4887-BD5F-0C68CAF7E026}"/>
              </a:ext>
            </a:extLst>
          </p:cNvPr>
          <p:cNvSpPr/>
          <p:nvPr/>
        </p:nvSpPr>
        <p:spPr>
          <a:xfrm>
            <a:off x="8117003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0" name="減號 19">
            <a:extLst>
              <a:ext uri="{FF2B5EF4-FFF2-40B4-BE49-F238E27FC236}">
                <a16:creationId xmlns:a16="http://schemas.microsoft.com/office/drawing/2014/main" id="{78241786-8437-4272-90F3-C2048AAD058D}"/>
              </a:ext>
            </a:extLst>
          </p:cNvPr>
          <p:cNvSpPr/>
          <p:nvPr/>
        </p:nvSpPr>
        <p:spPr>
          <a:xfrm>
            <a:off x="4487737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1" name="減號 20">
            <a:extLst>
              <a:ext uri="{FF2B5EF4-FFF2-40B4-BE49-F238E27FC236}">
                <a16:creationId xmlns:a16="http://schemas.microsoft.com/office/drawing/2014/main" id="{2D8E94C6-6613-4DEC-A1EA-AF26ED4CFA78}"/>
              </a:ext>
            </a:extLst>
          </p:cNvPr>
          <p:cNvSpPr/>
          <p:nvPr/>
        </p:nvSpPr>
        <p:spPr>
          <a:xfrm>
            <a:off x="4139711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2" name="減號 21">
            <a:extLst>
              <a:ext uri="{FF2B5EF4-FFF2-40B4-BE49-F238E27FC236}">
                <a16:creationId xmlns:a16="http://schemas.microsoft.com/office/drawing/2014/main" id="{3F6ADAE3-B56B-45F4-AC6D-37C2FC3BD7AB}"/>
              </a:ext>
            </a:extLst>
          </p:cNvPr>
          <p:cNvSpPr/>
          <p:nvPr/>
        </p:nvSpPr>
        <p:spPr>
          <a:xfrm>
            <a:off x="5611494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3" name="減號 22">
            <a:extLst>
              <a:ext uri="{FF2B5EF4-FFF2-40B4-BE49-F238E27FC236}">
                <a16:creationId xmlns:a16="http://schemas.microsoft.com/office/drawing/2014/main" id="{D8F87B1F-6479-4ADF-A4E3-88190E8BCDB9}"/>
              </a:ext>
            </a:extLst>
          </p:cNvPr>
          <p:cNvSpPr/>
          <p:nvPr/>
        </p:nvSpPr>
        <p:spPr>
          <a:xfrm>
            <a:off x="3438621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4" name="加號 23">
            <a:extLst>
              <a:ext uri="{FF2B5EF4-FFF2-40B4-BE49-F238E27FC236}">
                <a16:creationId xmlns:a16="http://schemas.microsoft.com/office/drawing/2014/main" id="{9594DBB2-5582-4A9B-9C74-49626C6CEB23}"/>
              </a:ext>
            </a:extLst>
          </p:cNvPr>
          <p:cNvSpPr/>
          <p:nvPr/>
        </p:nvSpPr>
        <p:spPr>
          <a:xfrm>
            <a:off x="6354188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5" name="加號 24">
            <a:extLst>
              <a:ext uri="{FF2B5EF4-FFF2-40B4-BE49-F238E27FC236}">
                <a16:creationId xmlns:a16="http://schemas.microsoft.com/office/drawing/2014/main" id="{55EE8F02-301B-4692-B3C1-A0680840F9DE}"/>
              </a:ext>
            </a:extLst>
          </p:cNvPr>
          <p:cNvSpPr/>
          <p:nvPr/>
        </p:nvSpPr>
        <p:spPr>
          <a:xfrm>
            <a:off x="1934162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6" name="加號 25">
            <a:extLst>
              <a:ext uri="{FF2B5EF4-FFF2-40B4-BE49-F238E27FC236}">
                <a16:creationId xmlns:a16="http://schemas.microsoft.com/office/drawing/2014/main" id="{00960B34-B348-48BB-8239-525C7D3625ED}"/>
              </a:ext>
            </a:extLst>
          </p:cNvPr>
          <p:cNvSpPr/>
          <p:nvPr/>
        </p:nvSpPr>
        <p:spPr>
          <a:xfrm>
            <a:off x="5974619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7" name="加號 26">
            <a:extLst>
              <a:ext uri="{FF2B5EF4-FFF2-40B4-BE49-F238E27FC236}">
                <a16:creationId xmlns:a16="http://schemas.microsoft.com/office/drawing/2014/main" id="{0D170451-4F4F-4E5D-822B-B0E934BFB29F}"/>
              </a:ext>
            </a:extLst>
          </p:cNvPr>
          <p:cNvSpPr/>
          <p:nvPr/>
        </p:nvSpPr>
        <p:spPr>
          <a:xfrm>
            <a:off x="6673797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8" name="加號 27">
            <a:extLst>
              <a:ext uri="{FF2B5EF4-FFF2-40B4-BE49-F238E27FC236}">
                <a16:creationId xmlns:a16="http://schemas.microsoft.com/office/drawing/2014/main" id="{59A7EF84-C247-4BF9-9897-CDF70F8F70BB}"/>
              </a:ext>
            </a:extLst>
          </p:cNvPr>
          <p:cNvSpPr/>
          <p:nvPr/>
        </p:nvSpPr>
        <p:spPr>
          <a:xfrm>
            <a:off x="7773824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9" name="加號 28">
            <a:extLst>
              <a:ext uri="{FF2B5EF4-FFF2-40B4-BE49-F238E27FC236}">
                <a16:creationId xmlns:a16="http://schemas.microsoft.com/office/drawing/2014/main" id="{D7DBA1A1-7586-436B-8FF8-FA7C23E6120A}"/>
              </a:ext>
            </a:extLst>
          </p:cNvPr>
          <p:cNvSpPr/>
          <p:nvPr/>
        </p:nvSpPr>
        <p:spPr>
          <a:xfrm>
            <a:off x="3770952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0" name="減號 29">
            <a:extLst>
              <a:ext uri="{FF2B5EF4-FFF2-40B4-BE49-F238E27FC236}">
                <a16:creationId xmlns:a16="http://schemas.microsoft.com/office/drawing/2014/main" id="{B67966A6-D187-40A3-B469-9755064137DF}"/>
              </a:ext>
            </a:extLst>
          </p:cNvPr>
          <p:cNvSpPr/>
          <p:nvPr/>
        </p:nvSpPr>
        <p:spPr>
          <a:xfrm>
            <a:off x="7424622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2" name="減號 31">
            <a:extLst>
              <a:ext uri="{FF2B5EF4-FFF2-40B4-BE49-F238E27FC236}">
                <a16:creationId xmlns:a16="http://schemas.microsoft.com/office/drawing/2014/main" id="{E198832E-76FD-41A3-9BAC-269228EAFDA4}"/>
              </a:ext>
            </a:extLst>
          </p:cNvPr>
          <p:cNvSpPr/>
          <p:nvPr/>
        </p:nvSpPr>
        <p:spPr>
          <a:xfrm>
            <a:off x="9237173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3" name="減號 32">
            <a:extLst>
              <a:ext uri="{FF2B5EF4-FFF2-40B4-BE49-F238E27FC236}">
                <a16:creationId xmlns:a16="http://schemas.microsoft.com/office/drawing/2014/main" id="{847FA3B2-9761-4A7A-A12F-806E5FD64680}"/>
              </a:ext>
            </a:extLst>
          </p:cNvPr>
          <p:cNvSpPr/>
          <p:nvPr/>
        </p:nvSpPr>
        <p:spPr>
          <a:xfrm>
            <a:off x="9586740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4" name="加號 33">
            <a:extLst>
              <a:ext uri="{FF2B5EF4-FFF2-40B4-BE49-F238E27FC236}">
                <a16:creationId xmlns:a16="http://schemas.microsoft.com/office/drawing/2014/main" id="{BE2C241E-8669-44BC-91DB-E0181EA5B95B}"/>
              </a:ext>
            </a:extLst>
          </p:cNvPr>
          <p:cNvSpPr/>
          <p:nvPr/>
        </p:nvSpPr>
        <p:spPr>
          <a:xfrm>
            <a:off x="5203399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5" name="加號 34">
            <a:extLst>
              <a:ext uri="{FF2B5EF4-FFF2-40B4-BE49-F238E27FC236}">
                <a16:creationId xmlns:a16="http://schemas.microsoft.com/office/drawing/2014/main" id="{D557DBB0-2B0C-4F83-8A52-81665B69EE10}"/>
              </a:ext>
            </a:extLst>
          </p:cNvPr>
          <p:cNvSpPr/>
          <p:nvPr/>
        </p:nvSpPr>
        <p:spPr>
          <a:xfrm>
            <a:off x="7058917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6" name="減號 35">
            <a:extLst>
              <a:ext uri="{FF2B5EF4-FFF2-40B4-BE49-F238E27FC236}">
                <a16:creationId xmlns:a16="http://schemas.microsoft.com/office/drawing/2014/main" id="{EC94E4AF-D37A-4CAA-84DC-317A53304677}"/>
              </a:ext>
            </a:extLst>
          </p:cNvPr>
          <p:cNvSpPr/>
          <p:nvPr/>
        </p:nvSpPr>
        <p:spPr>
          <a:xfrm>
            <a:off x="10717396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928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分群做分析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5" y="1321724"/>
            <a:ext cx="11255541" cy="4855239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平常正常組：</a:t>
            </a:r>
            <a:endParaRPr lang="en-US" altLang="zh-TW" dirty="0"/>
          </a:p>
          <a:p>
            <a:pPr lvl="1"/>
            <a:r>
              <a:rPr lang="zh-TW" altLang="en-US" dirty="0"/>
              <a:t>觀察在傍晚的</a:t>
            </a:r>
            <a:r>
              <a:rPr lang="en-US" altLang="zh-TW" dirty="0"/>
              <a:t>cortisol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取非噪音環境傍晚會</a:t>
            </a:r>
            <a:r>
              <a:rPr lang="en-US" altLang="zh-TW" dirty="0"/>
              <a:t>cortisol</a:t>
            </a:r>
            <a:r>
              <a:rPr lang="zh-TW" altLang="en-US" dirty="0"/>
              <a:t>降低的族群</a:t>
            </a:r>
            <a:endParaRPr lang="en-US" altLang="zh-TW" dirty="0"/>
          </a:p>
          <a:p>
            <a:pPr lvl="1"/>
            <a:r>
              <a:rPr lang="zh-TW" altLang="en-US" dirty="0"/>
              <a:t>可以假設此族群相較於其他人為</a:t>
            </a:r>
            <a:r>
              <a:rPr lang="en-US" altLang="zh-TW" dirty="0"/>
              <a:t>cortisol</a:t>
            </a:r>
            <a:r>
              <a:rPr lang="zh-TW" altLang="en-US" dirty="0"/>
              <a:t>分泌較正常的人</a:t>
            </a:r>
            <a:endParaRPr lang="en-US" altLang="zh-TW" dirty="0"/>
          </a:p>
          <a:p>
            <a:r>
              <a:rPr lang="zh-TW" altLang="en-US" dirty="0"/>
              <a:t>平常壓力組：</a:t>
            </a:r>
            <a:endParaRPr lang="en-US" altLang="zh-TW" dirty="0"/>
          </a:p>
          <a:p>
            <a:pPr lvl="1"/>
            <a:r>
              <a:rPr lang="zh-TW" altLang="en-US" dirty="0"/>
              <a:t>觀察在傍晚的</a:t>
            </a:r>
            <a:r>
              <a:rPr lang="en-US" altLang="zh-TW" dirty="0"/>
              <a:t>cortisol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取非噪音環境傍晚不會</a:t>
            </a:r>
            <a:r>
              <a:rPr lang="en-US" altLang="zh-TW" dirty="0"/>
              <a:t>cortisol</a:t>
            </a:r>
            <a:r>
              <a:rPr lang="zh-TW" altLang="en-US" dirty="0"/>
              <a:t>降低的族群</a:t>
            </a:r>
            <a:endParaRPr lang="en-US" altLang="zh-TW" dirty="0"/>
          </a:p>
          <a:p>
            <a:pPr lvl="1"/>
            <a:r>
              <a:rPr lang="zh-TW" altLang="en-US" dirty="0"/>
              <a:t>可以假設此族群為平常就較有壓力的族群</a:t>
            </a:r>
            <a:endParaRPr lang="en-US" altLang="zh-TW" dirty="0"/>
          </a:p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觀察在暴露噪音下傍晚的</a:t>
            </a:r>
            <a:r>
              <a:rPr lang="en-US" altLang="zh-TW" dirty="0"/>
              <a:t>cortisol</a:t>
            </a:r>
            <a:r>
              <a:rPr lang="zh-TW" altLang="en-US" dirty="0"/>
              <a:t>數值減去非暴露噪音下傍晚的</a:t>
            </a:r>
            <a:r>
              <a:rPr lang="en-US" altLang="zh-TW" dirty="0"/>
              <a:t>cortisol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取數值較小的族群</a:t>
            </a:r>
            <a:endParaRPr lang="en-US" altLang="zh-TW" dirty="0"/>
          </a:p>
          <a:p>
            <a:pPr lvl="1"/>
            <a:r>
              <a:rPr lang="zh-TW" altLang="en-US" dirty="0"/>
              <a:t>可以假設此族群較不受噪音影響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41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分群做分析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5" y="1321724"/>
            <a:ext cx="11255541" cy="4855239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觀察在暴露噪音下傍晚的</a:t>
            </a:r>
            <a:r>
              <a:rPr lang="en-US" altLang="zh-TW" dirty="0"/>
              <a:t>cortisol</a:t>
            </a:r>
            <a:r>
              <a:rPr lang="zh-TW" altLang="en-US" dirty="0"/>
              <a:t>數值減去非暴露噪音下傍晚的</a:t>
            </a:r>
            <a:r>
              <a:rPr lang="en-US" altLang="zh-TW" dirty="0"/>
              <a:t>cortisol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取數值較大的族群</a:t>
            </a:r>
            <a:endParaRPr lang="en-US" altLang="zh-TW" dirty="0"/>
          </a:p>
          <a:p>
            <a:pPr lvl="1"/>
            <a:r>
              <a:rPr lang="zh-TW" altLang="en-US" dirty="0"/>
              <a:t>可以假設此族群較容易受噪音影響</a:t>
            </a:r>
            <a:endParaRPr lang="en-US" altLang="zh-TW" dirty="0"/>
          </a:p>
          <a:p>
            <a:r>
              <a:rPr lang="zh-TW" altLang="en-US" dirty="0"/>
              <a:t>噪音正常組</a:t>
            </a:r>
            <a:r>
              <a:rPr lang="en-US" altLang="zh-TW" dirty="0"/>
              <a:t>(A.M.)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觀察在暴露噪音下早晨的</a:t>
            </a:r>
            <a:r>
              <a:rPr lang="en-US" altLang="zh-TW" dirty="0"/>
              <a:t>cortisol</a:t>
            </a:r>
            <a:r>
              <a:rPr lang="zh-TW" altLang="en-US" dirty="0"/>
              <a:t>數值減去非暴露噪音下早晨的</a:t>
            </a:r>
            <a:r>
              <a:rPr lang="en-US" altLang="zh-TW" dirty="0"/>
              <a:t>cortisol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取數值較小的族群</a:t>
            </a:r>
            <a:endParaRPr lang="en-US" altLang="zh-TW" dirty="0"/>
          </a:p>
          <a:p>
            <a:pPr lvl="1"/>
            <a:r>
              <a:rPr lang="zh-TW" altLang="en-US" dirty="0"/>
              <a:t>可以假設此族群較不受噪音影響</a:t>
            </a:r>
            <a:endParaRPr lang="en-US" altLang="zh-TW" dirty="0"/>
          </a:p>
          <a:p>
            <a:r>
              <a:rPr lang="zh-TW" altLang="en-US" dirty="0"/>
              <a:t>噪音壓力組</a:t>
            </a:r>
            <a:r>
              <a:rPr lang="en-US" altLang="zh-TW" dirty="0"/>
              <a:t>(A.M.)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觀察在暴露噪音下早晨的</a:t>
            </a:r>
            <a:r>
              <a:rPr lang="en-US" altLang="zh-TW" dirty="0"/>
              <a:t>cortisol</a:t>
            </a:r>
            <a:r>
              <a:rPr lang="zh-TW" altLang="en-US" dirty="0"/>
              <a:t>數值減去非暴露噪音下早晨的</a:t>
            </a:r>
            <a:r>
              <a:rPr lang="en-US" altLang="zh-TW" dirty="0"/>
              <a:t>cortisol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取數值較大的族群</a:t>
            </a:r>
            <a:endParaRPr lang="en-US" altLang="zh-TW" dirty="0"/>
          </a:p>
          <a:p>
            <a:pPr lvl="1"/>
            <a:r>
              <a:rPr lang="zh-TW" altLang="en-US" dirty="0"/>
              <a:t>可以假設此族群較容易受噪音影響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611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1B990-B0D7-4F2C-A94D-55706D08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5A219C-510B-4185-B3EA-66C32B4EB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非暴露噪音</a:t>
            </a:r>
            <a:r>
              <a:rPr lang="en-US" altLang="zh-TW" dirty="0"/>
              <a:t>cortisol(p.m.) &lt; 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36783C-5439-4113-BECC-3637EA8F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89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98C7F-02A1-415E-B471-653F33B3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3B71EC-37BF-425F-B480-E6B8EE367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林政佑醫師的參考資料中提到</a:t>
            </a:r>
            <a:r>
              <a:rPr lang="en-US" altLang="zh-TW" dirty="0"/>
              <a:t>REM</a:t>
            </a:r>
            <a:r>
              <a:rPr lang="zh-TW" altLang="en-US" dirty="0"/>
              <a:t>影響人們的情緒控管和鞏固情緒記憶，對身心都影響甚遠，在不同環境下可能對</a:t>
            </a:r>
            <a:r>
              <a:rPr lang="en-US" altLang="zh-TW" dirty="0"/>
              <a:t>REM</a:t>
            </a:r>
            <a:r>
              <a:rPr lang="zh-TW" altLang="en-US" dirty="0"/>
              <a:t>的結構有不同的影響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PTSD</a:t>
            </a:r>
            <a:r>
              <a:rPr lang="zh-TW" altLang="en-US" dirty="0"/>
              <a:t>情況下</a:t>
            </a:r>
            <a:endParaRPr lang="en-US" altLang="zh-TW" dirty="0"/>
          </a:p>
          <a:p>
            <a:pPr lvl="2"/>
            <a:r>
              <a:rPr lang="zh-TW" altLang="en-US" dirty="0"/>
              <a:t>更多</a:t>
            </a: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density(REMs per REM sleep period)</a:t>
            </a:r>
          </a:p>
          <a:p>
            <a:pPr lvl="2"/>
            <a:r>
              <a:rPr lang="zh-TW" altLang="en-US" dirty="0"/>
              <a:t>更多</a:t>
            </a: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sleep pressure(short REM latency</a:t>
            </a:r>
            <a:r>
              <a:rPr lang="zh-TW" altLang="en-US" dirty="0"/>
              <a:t>、</a:t>
            </a:r>
            <a:r>
              <a:rPr lang="en-US" altLang="zh-TW" dirty="0"/>
              <a:t>long average REM sleep episode)</a:t>
            </a:r>
          </a:p>
          <a:p>
            <a:pPr lvl="2"/>
            <a:r>
              <a:rPr lang="zh-TW" altLang="en-US" dirty="0"/>
              <a:t>更多</a:t>
            </a: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在憂鬱情況下</a:t>
            </a:r>
            <a:endParaRPr lang="en-US" altLang="zh-TW" dirty="0"/>
          </a:p>
          <a:p>
            <a:pPr lvl="2"/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</a:t>
            </a:r>
            <a:r>
              <a:rPr lang="zh-TW" altLang="en-US" dirty="0"/>
              <a:t>減少</a:t>
            </a:r>
            <a:endParaRPr lang="en-US" altLang="zh-TW" dirty="0"/>
          </a:p>
          <a:p>
            <a:pPr lvl="2"/>
            <a:r>
              <a:rPr lang="en-US" altLang="zh-TW" dirty="0"/>
              <a:t>Total REM sleep duration</a:t>
            </a:r>
            <a:r>
              <a:rPr lang="zh-TW" altLang="en-US" dirty="0"/>
              <a:t>增加</a:t>
            </a:r>
            <a:endParaRPr lang="en-US" altLang="zh-TW" dirty="0"/>
          </a:p>
          <a:p>
            <a:pPr lvl="2"/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增加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在噪音環境下</a:t>
            </a:r>
            <a:endParaRPr lang="en-US" altLang="zh-TW" dirty="0"/>
          </a:p>
          <a:p>
            <a:pPr lvl="2"/>
            <a:r>
              <a:rPr lang="zh-TW" altLang="en-US" dirty="0"/>
              <a:t>？？？</a:t>
            </a:r>
            <a:endParaRPr lang="en-US" altLang="zh-TW" dirty="0"/>
          </a:p>
          <a:p>
            <a:pPr lvl="2"/>
            <a:r>
              <a:rPr lang="zh-TW" altLang="en-US" dirty="0"/>
              <a:t>？？？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CAFF49-DD14-4876-8AC9-5C3B80A8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85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50A1707-BADB-4140-B0BE-230E1273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1837679"/>
            <a:ext cx="1033606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總秒數：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5068FFA-E1E1-4A62-B19B-D75341435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10" y="1837679"/>
            <a:ext cx="10317015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43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片段平均秒數：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BEEEA29-BCD1-45C8-82D6-029F172D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679"/>
            <a:ext cx="10288436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83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549057E-D9B2-4CC3-9297-DE9C30632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21" y="1803382"/>
            <a:ext cx="1034559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92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latency(s)</a:t>
            </a:r>
            <a:r>
              <a:rPr lang="zh-TW" altLang="en-US" dirty="0"/>
              <a:t>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3DC42E8-83FE-47AF-AD62-57420E9F9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29" y="1837679"/>
            <a:ext cx="1032654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45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 %</a:t>
            </a:r>
            <a:r>
              <a:rPr lang="zh-TW" altLang="en-US" dirty="0"/>
              <a:t>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DBB210F-0B6C-4D41-B29A-CADE621EF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05" y="1841488"/>
            <a:ext cx="10393225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57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086DF-A47E-46D6-B08D-E2A9A78B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4FB771-88F5-4F9D-8378-E7251F4E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非暴露噪音</a:t>
            </a:r>
            <a:r>
              <a:rPr lang="en-US" altLang="zh-TW" dirty="0"/>
              <a:t>cortisol(p.m.) &gt;= 5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ECCC40-5972-453B-8E7B-988A9286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880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706AE7-4021-4603-9766-F7946DD2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91" y="1837679"/>
            <a:ext cx="10374173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64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總秒數：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C3BF504-2084-46EB-BDA2-F162BE8F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85" y="1837679"/>
            <a:ext cx="10317015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4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片段平均秒數：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A76DCF-5DC9-46FD-9500-B9EE9C257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7" y="1851014"/>
            <a:ext cx="10364646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5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BA45C-7191-4278-AF05-14C1AFD7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E4C53-E848-4FA9-BA46-CF125F0C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</a:t>
            </a:r>
            <a:endParaRPr lang="en-US" altLang="zh-TW" dirty="0"/>
          </a:p>
          <a:p>
            <a:r>
              <a:rPr lang="en-US" altLang="zh-TW" dirty="0"/>
              <a:t>REM</a:t>
            </a:r>
            <a:r>
              <a:rPr lang="zh-TW" altLang="en-US" dirty="0"/>
              <a:t>總時間</a:t>
            </a:r>
            <a:endParaRPr lang="en-US" altLang="zh-TW" dirty="0"/>
          </a:p>
          <a:p>
            <a:r>
              <a:rPr lang="zh-TW" altLang="en-US" dirty="0"/>
              <a:t>每個</a:t>
            </a:r>
            <a:r>
              <a:rPr lang="en-US" altLang="zh-TW" dirty="0"/>
              <a:t>REM</a:t>
            </a:r>
            <a:r>
              <a:rPr lang="zh-TW" altLang="en-US" dirty="0"/>
              <a:t>平均長度</a:t>
            </a:r>
            <a:endParaRPr lang="en-US" altLang="zh-TW" dirty="0"/>
          </a:p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 percent</a:t>
            </a:r>
          </a:p>
          <a:p>
            <a:pPr lvl="1"/>
            <a:r>
              <a:rPr lang="en-US" altLang="zh-TW" dirty="0"/>
              <a:t>(sum of the duration of REM fragmentation epochs/the duration of REM sleep during the night)*100</a:t>
            </a:r>
          </a:p>
          <a:p>
            <a:r>
              <a:rPr lang="en-US" altLang="zh-TW" dirty="0"/>
              <a:t>REM latency</a:t>
            </a:r>
          </a:p>
          <a:p>
            <a:pPr lvl="1"/>
            <a:r>
              <a:rPr lang="en-US" altLang="zh-TW" dirty="0"/>
              <a:t>latency from sleep onset to the first REM epoch</a:t>
            </a:r>
          </a:p>
          <a:p>
            <a:r>
              <a:rPr lang="en-US" altLang="zh-TW" dirty="0"/>
              <a:t>REM density</a:t>
            </a:r>
          </a:p>
          <a:p>
            <a:pPr lvl="1"/>
            <a:r>
              <a:rPr lang="en-US" altLang="zh-TW" dirty="0"/>
              <a:t>percent of rapid eye movements in relation to REM sleep duration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CCBE54-69FE-4D14-B734-90991701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783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7D18D3D-8650-4845-BEF2-9F964C05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1739236"/>
            <a:ext cx="10345594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72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latency(s)</a:t>
            </a:r>
            <a:r>
              <a:rPr lang="zh-TW" altLang="en-US" dirty="0"/>
              <a:t>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09DA4C-26C0-4B47-9012-F8CCE028E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679"/>
            <a:ext cx="10402752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57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 %</a:t>
            </a:r>
            <a:r>
              <a:rPr lang="zh-TW" altLang="en-US" dirty="0"/>
              <a:t>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8218BC-7416-42C3-955C-C163FC6D6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0000"/>
            <a:ext cx="10421804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67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A13D12-331B-49D9-9DDC-AC0DF229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7677A9-D65B-4C61-B47C-88909E82F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暴露噪音</a:t>
            </a:r>
            <a:r>
              <a:rPr lang="en-US" altLang="zh-TW" dirty="0"/>
              <a:t>cortisol(p.m.) – </a:t>
            </a:r>
            <a:r>
              <a:rPr lang="zh-TW" altLang="en-US" dirty="0"/>
              <a:t>非暴露噪音</a:t>
            </a:r>
            <a:r>
              <a:rPr lang="en-US" altLang="zh-TW" dirty="0"/>
              <a:t>cortisol(p.m.) &lt;=</a:t>
            </a:r>
            <a:r>
              <a:rPr lang="zh-TW" altLang="en-US" dirty="0"/>
              <a:t> </a:t>
            </a:r>
            <a:r>
              <a:rPr lang="en-US" altLang="zh-TW" dirty="0"/>
              <a:t>0.5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2885D1-B2A1-4D52-9FB5-80FA5708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611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2EDC6A1-759B-4C2E-852B-208BA4F67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69" y="1837679"/>
            <a:ext cx="10431331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83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總秒數：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0383D93-559B-4146-B191-4F9B2388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1837679"/>
            <a:ext cx="10288436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83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片段平均秒數：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B629A1B-DD6F-420E-B966-B7DC9FD3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1837679"/>
            <a:ext cx="10297962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02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541999B-126C-48ED-A80B-D4CB316A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01" y="1837679"/>
            <a:ext cx="10383699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54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latency(s)</a:t>
            </a:r>
            <a:r>
              <a:rPr lang="zh-TW" altLang="en-US" dirty="0"/>
              <a:t>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2F792DF-0286-4F45-87BB-9BEDB69B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3" y="1837679"/>
            <a:ext cx="10374173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07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 %</a:t>
            </a:r>
            <a:r>
              <a:rPr lang="zh-TW" altLang="en-US" dirty="0"/>
              <a:t>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0CE40A-36E9-4A92-8FF1-DFAE133EA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47" y="1837679"/>
            <a:ext cx="10326541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86FCF-38F7-45F6-BAB5-315DD278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60F1BA-6823-455B-AEE4-3ADECBC0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Definition: the number and duration of short arousals that disrupt the continuity of the REM period</a:t>
            </a:r>
          </a:p>
          <a:p>
            <a:endParaRPr lang="en-US" altLang="zh-TW" dirty="0"/>
          </a:p>
          <a:p>
            <a:r>
              <a:rPr lang="en-US" altLang="zh-TW" dirty="0"/>
              <a:t>REM</a:t>
            </a:r>
            <a:r>
              <a:rPr lang="zh-TW" altLang="en-US" dirty="0"/>
              <a:t>中</a:t>
            </a:r>
            <a:r>
              <a:rPr lang="en-US" altLang="zh-TW" dirty="0"/>
              <a:t>Arousal event duration</a:t>
            </a:r>
            <a:r>
              <a:rPr lang="zh-TW" altLang="en-US" dirty="0"/>
              <a:t>相加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F53958-B17F-411F-8BE2-4884AA0F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127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96472-1926-4817-8CB9-17631D49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581EF-CA93-49A5-9C4F-34A8E49DC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4F7F81-4A2D-43E1-8126-E3B91A0D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659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D746E-7C07-4D00-B48B-9BF69503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(A.M.)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0D07A9-D728-467A-AC16-4954F2B2C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179D04-E829-48E6-9778-78C3E6A9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373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2F3B8A-18CF-4911-8998-0D82A83B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(A.M.)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77AAB7-466E-40F8-87A1-FBD7416B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34765E-8C71-45D3-B87A-575D7D6C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989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4E2FBB-CBD9-4DA9-B5CC-F7517DDA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從其他因素來做分析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586548-83AD-45BE-B2A1-961D2C463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年齡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年資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主觀壓力指標</a:t>
            </a:r>
            <a:r>
              <a:rPr lang="en-US" altLang="zh-TW" dirty="0"/>
              <a:t>VAS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AHI</a:t>
            </a:r>
            <a:r>
              <a:rPr lang="zh-TW" altLang="en-US" dirty="0"/>
              <a:t>、</a:t>
            </a:r>
            <a:r>
              <a:rPr lang="en-US" altLang="zh-TW" dirty="0"/>
              <a:t>AI</a:t>
            </a:r>
            <a:r>
              <a:rPr lang="zh-TW" altLang="en-US" dirty="0"/>
              <a:t>、</a:t>
            </a:r>
            <a:r>
              <a:rPr lang="en-US" altLang="zh-TW" dirty="0"/>
              <a:t>HI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805EF7-563C-404B-869C-BA5D269D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307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468F2-9449-46CA-AD6F-2D00C6F3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從年齡來做分析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6B70F-997D-41A1-A7A5-DCEB46ED7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DAD691-F2A5-4DC4-A2EE-CA438D5E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92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DF550-CEF1-4501-B3F3-A8E81999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從年資來做分析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65CA5C-B6C0-4896-966C-B2ECA236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62E762-BC1A-483D-93FD-2F19394A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761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DE160-6A2C-4C3D-816F-96C9219D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從主觀壓力指數量表</a:t>
            </a:r>
            <a:r>
              <a:rPr lang="en-US" altLang="zh-TW" dirty="0"/>
              <a:t>(VAS)</a:t>
            </a:r>
            <a:r>
              <a:rPr lang="zh-TW" altLang="en-US" dirty="0"/>
              <a:t>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17D54-FB35-433E-B0FE-2F42F19F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CE5996-DAE0-457D-9664-54480BA0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753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124A0-DA31-4BCB-9672-10AD0FE6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AHI</a:t>
            </a:r>
            <a:r>
              <a:rPr lang="zh-TW" altLang="en-US" dirty="0"/>
              <a:t>、</a:t>
            </a:r>
            <a:r>
              <a:rPr lang="en-US" altLang="zh-TW" dirty="0"/>
              <a:t>AI</a:t>
            </a:r>
            <a:r>
              <a:rPr lang="zh-TW" altLang="en-US" dirty="0"/>
              <a:t>、</a:t>
            </a:r>
            <a:r>
              <a:rPr lang="en-US" altLang="zh-TW" dirty="0"/>
              <a:t>HI</a:t>
            </a:r>
            <a:r>
              <a:rPr lang="zh-TW" altLang="en-US" dirty="0"/>
              <a:t>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96C90-82C8-4A8C-A5F6-3AF03046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8D693E-C75B-4D60-9BF8-8D0B890A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46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307EE-4044-49E1-842B-FE439589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B592FD-5A0B-4C41-A5F7-B16B06D1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左右</a:t>
            </a:r>
            <a:r>
              <a:rPr lang="en-US" altLang="zh-TW" dirty="0"/>
              <a:t>EOG</a:t>
            </a:r>
            <a:r>
              <a:rPr lang="zh-TW" altLang="en-US" dirty="0"/>
              <a:t>相減絕對值取出反向眼動特徵 </a:t>
            </a:r>
            <a:r>
              <a:rPr lang="en-US" altLang="zh-TW" dirty="0"/>
              <a:t>* 0.5</a:t>
            </a:r>
          </a:p>
          <a:p>
            <a:r>
              <a:rPr lang="zh-TW" altLang="en-US" dirty="0"/>
              <a:t>左右</a:t>
            </a:r>
            <a:r>
              <a:rPr lang="en-US" altLang="zh-TW" dirty="0"/>
              <a:t>EOG</a:t>
            </a:r>
            <a:r>
              <a:rPr lang="zh-TW" altLang="en-US" dirty="0"/>
              <a:t>分別後項減前項取出眼動陡峭程度 * </a:t>
            </a:r>
            <a:r>
              <a:rPr lang="en-US" altLang="zh-TW" dirty="0"/>
              <a:t>sampling rate</a:t>
            </a:r>
          </a:p>
          <a:p>
            <a:endParaRPr lang="en-US" altLang="zh-TW" dirty="0"/>
          </a:p>
          <a:p>
            <a:r>
              <a:rPr lang="zh-TW" altLang="en-US" dirty="0"/>
              <a:t>將兩值相加</a:t>
            </a:r>
            <a:endParaRPr lang="en-US" altLang="zh-TW" dirty="0"/>
          </a:p>
          <a:p>
            <a:r>
              <a:rPr lang="zh-TW" altLang="en-US" dirty="0"/>
              <a:t>設</a:t>
            </a:r>
            <a:r>
              <a:rPr lang="en-US" altLang="zh-TW" dirty="0"/>
              <a:t>threshold1 &gt; 0.025 </a:t>
            </a:r>
            <a:r>
              <a:rPr lang="zh-TW" altLang="en-US" dirty="0"/>
              <a:t>超過則視為快速眼動</a:t>
            </a:r>
            <a:endParaRPr lang="en-US" altLang="zh-TW" dirty="0"/>
          </a:p>
          <a:p>
            <a:r>
              <a:rPr lang="zh-TW" altLang="en-US" dirty="0"/>
              <a:t>設</a:t>
            </a:r>
            <a:r>
              <a:rPr lang="en-US" altLang="zh-TW" dirty="0"/>
              <a:t>threshold2 &lt; 1</a:t>
            </a:r>
            <a:r>
              <a:rPr lang="zh-TW" altLang="en-US" dirty="0"/>
              <a:t> 超過則視為受</a:t>
            </a:r>
            <a:r>
              <a:rPr lang="en-US" altLang="zh-TW" dirty="0"/>
              <a:t>arousal</a:t>
            </a:r>
            <a:r>
              <a:rPr lang="zh-TW" altLang="en-US" dirty="0"/>
              <a:t>影響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找到第</a:t>
            </a:r>
            <a:r>
              <a:rPr lang="en-US" altLang="zh-TW" dirty="0"/>
              <a:t>1</a:t>
            </a:r>
            <a:r>
              <a:rPr lang="zh-TW" altLang="en-US" dirty="0"/>
              <a:t>個快速眼動後尋找後面</a:t>
            </a:r>
            <a:r>
              <a:rPr lang="en-US" altLang="zh-TW" dirty="0"/>
              <a:t>1</a:t>
            </a:r>
            <a:r>
              <a:rPr lang="zh-TW" altLang="en-US" dirty="0"/>
              <a:t>秒內有無快速眼動，有則視為連續</a:t>
            </a:r>
            <a:endParaRPr lang="en-US" altLang="zh-TW" dirty="0"/>
          </a:p>
          <a:p>
            <a:r>
              <a:rPr lang="zh-TW" altLang="en-US" dirty="0"/>
              <a:t>小於</a:t>
            </a:r>
            <a:r>
              <a:rPr lang="en-US" altLang="zh-TW" dirty="0"/>
              <a:t>0.1</a:t>
            </a:r>
            <a:r>
              <a:rPr lang="zh-TW" altLang="en-US" dirty="0"/>
              <a:t>秒的區間不算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C60BDE-80E8-479F-80C2-36C704E8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14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964E3-328A-47B8-89CF-A1216860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34EAA-BBFA-4F45-B812-789E51B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E25868-60EB-416D-B984-BE4A169F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24" y="1192147"/>
            <a:ext cx="10163587" cy="55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2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964E3-328A-47B8-89CF-A1216860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34EAA-BBFA-4F45-B812-789E51B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662884-D9A1-4D70-87FF-67791616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3110"/>
            <a:ext cx="10293220" cy="549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3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964E3-328A-47B8-89CF-A1216860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34EAA-BBFA-4F45-B812-789E51B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A66B1B-CB59-459E-BFD6-6CA41DCB6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01" y="1186046"/>
            <a:ext cx="10280342" cy="547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5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964E3-328A-47B8-89CF-A1216860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34EAA-BBFA-4F45-B812-789E51B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EE8120-F17B-4CD6-9CF9-BBF6E482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8485"/>
            <a:ext cx="10196744" cy="54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7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8913</TotalTime>
  <Words>1038</Words>
  <Application>Microsoft Office PowerPoint</Application>
  <PresentationFormat>寬螢幕</PresentationFormat>
  <Paragraphs>192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2" baseType="lpstr">
      <vt:lpstr>Arial</vt:lpstr>
      <vt:lpstr>Calibri</vt:lpstr>
      <vt:lpstr>Trebuchet MS</vt:lpstr>
      <vt:lpstr>Wingdings</vt:lpstr>
      <vt:lpstr>Office 佈景主題</vt:lpstr>
      <vt:lpstr>輪班工人暴露噪音下REM片斷化分析</vt:lpstr>
      <vt:lpstr>研究目的</vt:lpstr>
      <vt:lpstr>REM參數</vt:lpstr>
      <vt:lpstr>REM fragmentation計算</vt:lpstr>
      <vt:lpstr>REM density計算</vt:lpstr>
      <vt:lpstr>REM density計算</vt:lpstr>
      <vt:lpstr>REM density計算</vt:lpstr>
      <vt:lpstr>REM density計算</vt:lpstr>
      <vt:lpstr>REM density計算</vt:lpstr>
      <vt:lpstr>資料數量</vt:lpstr>
      <vt:lpstr>從整體來觀察噪音暴露與非暴露環境下的REM</vt:lpstr>
      <vt:lpstr>從整體來觀察噪音暴露與非暴露環境下的REM</vt:lpstr>
      <vt:lpstr>從整體來觀察噪音暴露與非暴露環境下的REM</vt:lpstr>
      <vt:lpstr>從整體來觀察噪音暴露與非暴露環境下的REM</vt:lpstr>
      <vt:lpstr>從整體來觀察噪音暴露與非暴露環境下的REM</vt:lpstr>
      <vt:lpstr>從整體來觀察噪音暴露與非暴露環境下的REM</vt:lpstr>
      <vt:lpstr>從cortisol分群做分析</vt:lpstr>
      <vt:lpstr>從cortisol分群做分析</vt:lpstr>
      <vt:lpstr>平常正常組</vt:lpstr>
      <vt:lpstr>平常正常組</vt:lpstr>
      <vt:lpstr>平常正常組</vt:lpstr>
      <vt:lpstr>平常正常組</vt:lpstr>
      <vt:lpstr>平常正常組</vt:lpstr>
      <vt:lpstr>平常正常組</vt:lpstr>
      <vt:lpstr>平常正常組</vt:lpstr>
      <vt:lpstr>平常壓力組</vt:lpstr>
      <vt:lpstr>平常壓力組</vt:lpstr>
      <vt:lpstr>平常壓力組</vt:lpstr>
      <vt:lpstr>平常壓力組</vt:lpstr>
      <vt:lpstr>平常壓力組</vt:lpstr>
      <vt:lpstr>平常壓力組</vt:lpstr>
      <vt:lpstr>平常壓力組</vt:lpstr>
      <vt:lpstr>噪音正常組(P.M.)</vt:lpstr>
      <vt:lpstr>噪音正常組(P.M.)</vt:lpstr>
      <vt:lpstr>噪音正常組(P.M.)</vt:lpstr>
      <vt:lpstr>噪音正常組(P.M.)</vt:lpstr>
      <vt:lpstr>噪音正常組(P.M.)</vt:lpstr>
      <vt:lpstr>噪音正常組(P.M.)</vt:lpstr>
      <vt:lpstr>噪音正常組(P.M.)</vt:lpstr>
      <vt:lpstr>噪音壓力組(P.M.)</vt:lpstr>
      <vt:lpstr>噪音正常組(A.M.)</vt:lpstr>
      <vt:lpstr>噪音壓力組(A.M.)</vt:lpstr>
      <vt:lpstr>從其他因素來做分析</vt:lpstr>
      <vt:lpstr>從年齡來做分析</vt:lpstr>
      <vt:lpstr>從年資來做分析</vt:lpstr>
      <vt:lpstr>從主觀壓力指數量表(VAS)來做分析</vt:lpstr>
      <vt:lpstr>從AHI、AI、HI來做分析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PSG報告系統</dc:title>
  <dc:creator>李奕翔</dc:creator>
  <cp:lastModifiedBy>李奕翔</cp:lastModifiedBy>
  <cp:revision>68</cp:revision>
  <dcterms:created xsi:type="dcterms:W3CDTF">2021-07-06T08:18:21Z</dcterms:created>
  <dcterms:modified xsi:type="dcterms:W3CDTF">2021-08-01T12:22:16Z</dcterms:modified>
</cp:coreProperties>
</file>