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8" r:id="rId2"/>
    <p:sldId id="268" r:id="rId3"/>
    <p:sldId id="269" r:id="rId4"/>
    <p:sldId id="270" r:id="rId5"/>
    <p:sldId id="267" r:id="rId6"/>
    <p:sldId id="271" r:id="rId7"/>
    <p:sldId id="272" r:id="rId8"/>
    <p:sldId id="274" r:id="rId9"/>
    <p:sldId id="275" r:id="rId10"/>
    <p:sldId id="276" r:id="rId11"/>
    <p:sldId id="259" r:id="rId12"/>
    <p:sldId id="282" r:id="rId13"/>
    <p:sldId id="277" r:id="rId14"/>
    <p:sldId id="278" r:id="rId15"/>
    <p:sldId id="280" r:id="rId16"/>
    <p:sldId id="279" r:id="rId17"/>
    <p:sldId id="260" r:id="rId18"/>
    <p:sldId id="284" r:id="rId19"/>
    <p:sldId id="307" r:id="rId20"/>
    <p:sldId id="283" r:id="rId21"/>
    <p:sldId id="290" r:id="rId22"/>
    <p:sldId id="291" r:id="rId23"/>
    <p:sldId id="292" r:id="rId24"/>
    <p:sldId id="293" r:id="rId25"/>
    <p:sldId id="294" r:id="rId26"/>
    <p:sldId id="261" r:id="rId27"/>
    <p:sldId id="295" r:id="rId28"/>
    <p:sldId id="296" r:id="rId29"/>
    <p:sldId id="297" r:id="rId30"/>
    <p:sldId id="298" r:id="rId31"/>
    <p:sldId id="299" r:id="rId32"/>
    <p:sldId id="300" r:id="rId33"/>
    <p:sldId id="285" r:id="rId34"/>
    <p:sldId id="301" r:id="rId35"/>
    <p:sldId id="302" r:id="rId36"/>
    <p:sldId id="303" r:id="rId37"/>
    <p:sldId id="304" r:id="rId38"/>
    <p:sldId id="305" r:id="rId39"/>
    <p:sldId id="306" r:id="rId40"/>
    <p:sldId id="286" r:id="rId41"/>
    <p:sldId id="308" r:id="rId42"/>
    <p:sldId id="309" r:id="rId43"/>
    <p:sldId id="310" r:id="rId44"/>
    <p:sldId id="311" r:id="rId45"/>
    <p:sldId id="312" r:id="rId46"/>
    <p:sldId id="313" r:id="rId47"/>
    <p:sldId id="287" r:id="rId48"/>
    <p:sldId id="288" r:id="rId49"/>
    <p:sldId id="289" r:id="rId50"/>
    <p:sldId id="262" r:id="rId51"/>
    <p:sldId id="263" r:id="rId52"/>
    <p:sldId id="264" r:id="rId53"/>
    <p:sldId id="266" r:id="rId54"/>
    <p:sldId id="314" r:id="rId55"/>
    <p:sldId id="315" r:id="rId56"/>
    <p:sldId id="316" r:id="rId57"/>
    <p:sldId id="317" r:id="rId58"/>
    <p:sldId id="319" r:id="rId59"/>
    <p:sldId id="318" r:id="rId60"/>
    <p:sldId id="322" r:id="rId61"/>
    <p:sldId id="355" r:id="rId62"/>
    <p:sldId id="323" r:id="rId63"/>
    <p:sldId id="324" r:id="rId64"/>
    <p:sldId id="325" r:id="rId65"/>
    <p:sldId id="326" r:id="rId66"/>
    <p:sldId id="327" r:id="rId6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76" autoAdjust="0"/>
  </p:normalViewPr>
  <p:slideViewPr>
    <p:cSldViewPr snapToGrid="0">
      <p:cViewPr varScale="1">
        <p:scale>
          <a:sx n="60" d="100"/>
          <a:sy n="60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92371-58D5-4353-94A4-C3DFB62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CADD7-06E4-4FF9-A05D-E561F355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40</a:t>
            </a:r>
            <a:r>
              <a:rPr lang="zh-TW" altLang="en-US" dirty="0"/>
              <a:t>筆中使用</a:t>
            </a:r>
            <a:r>
              <a:rPr lang="en-US" altLang="zh-TW" dirty="0"/>
              <a:t>27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排除</a:t>
            </a:r>
            <a:r>
              <a:rPr lang="en-US" altLang="zh-TW" dirty="0"/>
              <a:t>13</a:t>
            </a:r>
            <a:r>
              <a:rPr lang="zh-TW" altLang="en-US" dirty="0"/>
              <a:t>筆</a:t>
            </a:r>
            <a:endParaRPr lang="en-US" altLang="zh-TW" dirty="0"/>
          </a:p>
          <a:p>
            <a:pPr lvl="1"/>
            <a:r>
              <a:rPr lang="en-US" altLang="zh-TW" dirty="0"/>
              <a:t>Sampling rate</a:t>
            </a:r>
            <a:r>
              <a:rPr lang="zh-TW" altLang="en-US" dirty="0"/>
              <a:t>和訊號數值範圍不同</a:t>
            </a:r>
            <a:endParaRPr lang="en-US" altLang="zh-TW" dirty="0"/>
          </a:p>
          <a:p>
            <a:pPr lvl="1"/>
            <a:r>
              <a:rPr lang="en-US" altLang="zh-TW" dirty="0"/>
              <a:t>stage</a:t>
            </a:r>
            <a:r>
              <a:rPr lang="zh-TW" altLang="en-US" dirty="0"/>
              <a:t>資料遺失</a:t>
            </a:r>
            <a:endParaRPr lang="en-US" altLang="zh-TW" dirty="0"/>
          </a:p>
          <a:p>
            <a:pPr lvl="1"/>
            <a:r>
              <a:rPr lang="zh-TW" altLang="en-US" dirty="0"/>
              <a:t>訊號異常</a:t>
            </a:r>
            <a:endParaRPr lang="en-US" altLang="zh-TW" dirty="0"/>
          </a:p>
          <a:p>
            <a:pPr lvl="1"/>
            <a:r>
              <a:rPr lang="zh-TW" altLang="en-US" dirty="0"/>
              <a:t>訊號受到強烈干擾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8091B9-2736-41F0-922F-228C44CC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9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BBE3F9-9B03-424B-A10B-769778EB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4" y="1757779"/>
            <a:ext cx="10297767" cy="4613665"/>
          </a:xfrm>
          <a:prstGeom prst="rect">
            <a:avLst/>
          </a:prstGeom>
        </p:spPr>
      </p:pic>
      <p:sp>
        <p:nvSpPr>
          <p:cNvPr id="13" name="加號 12">
            <a:extLst>
              <a:ext uri="{FF2B5EF4-FFF2-40B4-BE49-F238E27FC236}">
                <a16:creationId xmlns:a16="http://schemas.microsoft.com/office/drawing/2014/main" id="{851A47ED-D80B-4278-83F9-5F983D1568FA}"/>
              </a:ext>
            </a:extLst>
          </p:cNvPr>
          <p:cNvSpPr/>
          <p:nvPr/>
        </p:nvSpPr>
        <p:spPr>
          <a:xfrm>
            <a:off x="198120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93CF1F90-F5D0-4DBD-AD85-AC3819CF6C22}"/>
              </a:ext>
            </a:extLst>
          </p:cNvPr>
          <p:cNvSpPr/>
          <p:nvPr/>
        </p:nvSpPr>
        <p:spPr>
          <a:xfrm>
            <a:off x="236294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0FF82BB7-836F-4C1B-90B9-B2AA22D925D6}"/>
              </a:ext>
            </a:extLst>
          </p:cNvPr>
          <p:cNvSpPr/>
          <p:nvPr/>
        </p:nvSpPr>
        <p:spPr>
          <a:xfrm>
            <a:off x="2726925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7C0B607B-B7C3-4880-8E1E-A182ABD6AAB0}"/>
              </a:ext>
            </a:extLst>
          </p:cNvPr>
          <p:cNvSpPr/>
          <p:nvPr/>
        </p:nvSpPr>
        <p:spPr>
          <a:xfrm>
            <a:off x="309091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7" name="加號 16">
            <a:extLst>
              <a:ext uri="{FF2B5EF4-FFF2-40B4-BE49-F238E27FC236}">
                <a16:creationId xmlns:a16="http://schemas.microsoft.com/office/drawing/2014/main" id="{818211AA-AE9C-4063-8AAC-6DF1FD28325E}"/>
              </a:ext>
            </a:extLst>
          </p:cNvPr>
          <p:cNvSpPr/>
          <p:nvPr/>
        </p:nvSpPr>
        <p:spPr>
          <a:xfrm>
            <a:off x="3854388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8" name="加號 17">
            <a:extLst>
              <a:ext uri="{FF2B5EF4-FFF2-40B4-BE49-F238E27FC236}">
                <a16:creationId xmlns:a16="http://schemas.microsoft.com/office/drawing/2014/main" id="{B2BCC457-21E8-4C65-A81E-E13FFCDDB75E}"/>
              </a:ext>
            </a:extLst>
          </p:cNvPr>
          <p:cNvSpPr/>
          <p:nvPr/>
        </p:nvSpPr>
        <p:spPr>
          <a:xfrm>
            <a:off x="6772563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9" name="加號 18">
            <a:extLst>
              <a:ext uri="{FF2B5EF4-FFF2-40B4-BE49-F238E27FC236}">
                <a16:creationId xmlns:a16="http://schemas.microsoft.com/office/drawing/2014/main" id="{2764A7CB-5F81-4EBE-8AC4-581740990A71}"/>
              </a:ext>
            </a:extLst>
          </p:cNvPr>
          <p:cNvSpPr/>
          <p:nvPr/>
        </p:nvSpPr>
        <p:spPr>
          <a:xfrm>
            <a:off x="8247269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0" name="加號 19">
            <a:extLst>
              <a:ext uri="{FF2B5EF4-FFF2-40B4-BE49-F238E27FC236}">
                <a16:creationId xmlns:a16="http://schemas.microsoft.com/office/drawing/2014/main" id="{0D3A1101-D925-4D6A-82F1-D08C893115B8}"/>
              </a:ext>
            </a:extLst>
          </p:cNvPr>
          <p:cNvSpPr/>
          <p:nvPr/>
        </p:nvSpPr>
        <p:spPr>
          <a:xfrm>
            <a:off x="8593499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1" name="加號 20">
            <a:extLst>
              <a:ext uri="{FF2B5EF4-FFF2-40B4-BE49-F238E27FC236}">
                <a16:creationId xmlns:a16="http://schemas.microsoft.com/office/drawing/2014/main" id="{88A90676-E791-45F3-B12D-033A3EC6C097}"/>
              </a:ext>
            </a:extLst>
          </p:cNvPr>
          <p:cNvSpPr/>
          <p:nvPr/>
        </p:nvSpPr>
        <p:spPr>
          <a:xfrm>
            <a:off x="8910792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FFB99047-19D6-4A6C-A679-D3400300D464}"/>
              </a:ext>
            </a:extLst>
          </p:cNvPr>
          <p:cNvSpPr/>
          <p:nvPr/>
        </p:nvSpPr>
        <p:spPr>
          <a:xfrm>
            <a:off x="10418706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5B389777-392B-47B0-A426-75441133EF90}"/>
              </a:ext>
            </a:extLst>
          </p:cNvPr>
          <p:cNvSpPr/>
          <p:nvPr/>
        </p:nvSpPr>
        <p:spPr>
          <a:xfrm>
            <a:off x="1267837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5" name="減號 24">
            <a:extLst>
              <a:ext uri="{FF2B5EF4-FFF2-40B4-BE49-F238E27FC236}">
                <a16:creationId xmlns:a16="http://schemas.microsoft.com/office/drawing/2014/main" id="{835CB2A5-053C-4483-9A35-06C00D78E09B}"/>
              </a:ext>
            </a:extLst>
          </p:cNvPr>
          <p:cNvSpPr/>
          <p:nvPr/>
        </p:nvSpPr>
        <p:spPr>
          <a:xfrm>
            <a:off x="1634969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F8C46180-EDF9-4A28-8388-D49ADE3C94B2}"/>
              </a:ext>
            </a:extLst>
          </p:cNvPr>
          <p:cNvSpPr/>
          <p:nvPr/>
        </p:nvSpPr>
        <p:spPr>
          <a:xfrm>
            <a:off x="4589944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FC1B730D-C982-4CDE-8DF5-DF3462BCD9F6}"/>
              </a:ext>
            </a:extLst>
          </p:cNvPr>
          <p:cNvSpPr/>
          <p:nvPr/>
        </p:nvSpPr>
        <p:spPr>
          <a:xfrm>
            <a:off x="4208204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4488DDF0-0F5C-45AC-9D40-A074283B838D}"/>
              </a:ext>
            </a:extLst>
          </p:cNvPr>
          <p:cNvSpPr/>
          <p:nvPr/>
        </p:nvSpPr>
        <p:spPr>
          <a:xfrm>
            <a:off x="4945557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87A751DB-3B41-4D95-8C95-8F996B4F3446}"/>
              </a:ext>
            </a:extLst>
          </p:cNvPr>
          <p:cNvSpPr/>
          <p:nvPr/>
        </p:nvSpPr>
        <p:spPr>
          <a:xfrm>
            <a:off x="5282406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95DC8371-2B9F-4ECD-A7D4-5D546401BC6F}"/>
              </a:ext>
            </a:extLst>
          </p:cNvPr>
          <p:cNvSpPr/>
          <p:nvPr/>
        </p:nvSpPr>
        <p:spPr>
          <a:xfrm>
            <a:off x="6018606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221A44BD-11BD-4C55-91FF-626AB319B265}"/>
              </a:ext>
            </a:extLst>
          </p:cNvPr>
          <p:cNvSpPr/>
          <p:nvPr/>
        </p:nvSpPr>
        <p:spPr>
          <a:xfrm>
            <a:off x="7140341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43C65C5-57D5-479D-8076-F16899F3183F}"/>
              </a:ext>
            </a:extLst>
          </p:cNvPr>
          <p:cNvSpPr/>
          <p:nvPr/>
        </p:nvSpPr>
        <p:spPr>
          <a:xfrm>
            <a:off x="7510421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5620F945-1381-419A-9B34-BEBFF5FB758E}"/>
              </a:ext>
            </a:extLst>
          </p:cNvPr>
          <p:cNvSpPr/>
          <p:nvPr/>
        </p:nvSpPr>
        <p:spPr>
          <a:xfrm>
            <a:off x="7843298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1DB1C3CF-C480-4C4D-A893-98CA10B86B28}"/>
              </a:ext>
            </a:extLst>
          </p:cNvPr>
          <p:cNvSpPr/>
          <p:nvPr/>
        </p:nvSpPr>
        <p:spPr>
          <a:xfrm>
            <a:off x="9302385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984CB71C-BECD-4434-9609-768132675A40}"/>
              </a:ext>
            </a:extLst>
          </p:cNvPr>
          <p:cNvSpPr/>
          <p:nvPr/>
        </p:nvSpPr>
        <p:spPr>
          <a:xfrm>
            <a:off x="9648615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減號 36">
            <a:extLst>
              <a:ext uri="{FF2B5EF4-FFF2-40B4-BE49-F238E27FC236}">
                <a16:creationId xmlns:a16="http://schemas.microsoft.com/office/drawing/2014/main" id="{3875FB89-5CF0-470C-9DAB-03954DC88342}"/>
              </a:ext>
            </a:extLst>
          </p:cNvPr>
          <p:cNvSpPr/>
          <p:nvPr/>
        </p:nvSpPr>
        <p:spPr>
          <a:xfrm>
            <a:off x="10033660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8" name="減號 37">
            <a:extLst>
              <a:ext uri="{FF2B5EF4-FFF2-40B4-BE49-F238E27FC236}">
                <a16:creationId xmlns:a16="http://schemas.microsoft.com/office/drawing/2014/main" id="{CB868988-D68D-4462-8A25-094A35C12CEC}"/>
              </a:ext>
            </a:extLst>
          </p:cNvPr>
          <p:cNvSpPr/>
          <p:nvPr/>
        </p:nvSpPr>
        <p:spPr>
          <a:xfrm>
            <a:off x="10750962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1E932F-39B9-4089-B24D-5A8C90DA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1757779"/>
            <a:ext cx="10126187" cy="4548969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5BB48FEE-5064-4D5E-B8D9-45EE0C859E45}"/>
              </a:ext>
            </a:extLst>
          </p:cNvPr>
          <p:cNvSpPr/>
          <p:nvPr/>
        </p:nvSpPr>
        <p:spPr>
          <a:xfrm>
            <a:off x="2069724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FBF8846B-9CE6-4B55-8066-BAE05D0B9BCC}"/>
              </a:ext>
            </a:extLst>
          </p:cNvPr>
          <p:cNvSpPr/>
          <p:nvPr/>
        </p:nvSpPr>
        <p:spPr>
          <a:xfrm>
            <a:off x="2443272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D2D1F713-5501-49F4-8724-4A5D11636D83}"/>
              </a:ext>
            </a:extLst>
          </p:cNvPr>
          <p:cNvSpPr/>
          <p:nvPr/>
        </p:nvSpPr>
        <p:spPr>
          <a:xfrm>
            <a:off x="2780880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F689D44D-C294-472B-9DF0-91CFABE415AC}"/>
              </a:ext>
            </a:extLst>
          </p:cNvPr>
          <p:cNvSpPr/>
          <p:nvPr/>
        </p:nvSpPr>
        <p:spPr>
          <a:xfrm>
            <a:off x="3899944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2" name="加號 11">
            <a:extLst>
              <a:ext uri="{FF2B5EF4-FFF2-40B4-BE49-F238E27FC236}">
                <a16:creationId xmlns:a16="http://schemas.microsoft.com/office/drawing/2014/main" id="{0ABB3A1D-034E-4EA6-8251-AFA8E0324701}"/>
              </a:ext>
            </a:extLst>
          </p:cNvPr>
          <p:cNvSpPr/>
          <p:nvPr/>
        </p:nvSpPr>
        <p:spPr>
          <a:xfrm>
            <a:off x="6732927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860F5538-DCAA-42E1-82C3-FBE584628FF1}"/>
              </a:ext>
            </a:extLst>
          </p:cNvPr>
          <p:cNvSpPr/>
          <p:nvPr/>
        </p:nvSpPr>
        <p:spPr>
          <a:xfrm>
            <a:off x="8553863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5A1C246F-4D97-4CBB-A3A2-413A398F2B96}"/>
              </a:ext>
            </a:extLst>
          </p:cNvPr>
          <p:cNvSpPr/>
          <p:nvPr/>
        </p:nvSpPr>
        <p:spPr>
          <a:xfrm>
            <a:off x="10379070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DDD99567-1E7B-4EB7-9D43-5FB5DF13C09C}"/>
              </a:ext>
            </a:extLst>
          </p:cNvPr>
          <p:cNvSpPr/>
          <p:nvPr/>
        </p:nvSpPr>
        <p:spPr>
          <a:xfrm>
            <a:off x="1338717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271AC2C9-132A-402B-8A7F-9E42ABC5A639}"/>
              </a:ext>
            </a:extLst>
          </p:cNvPr>
          <p:cNvSpPr/>
          <p:nvPr/>
        </p:nvSpPr>
        <p:spPr>
          <a:xfrm>
            <a:off x="1705991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3DDEC592-E8F7-4426-A397-8F431D052C1B}"/>
              </a:ext>
            </a:extLst>
          </p:cNvPr>
          <p:cNvSpPr/>
          <p:nvPr/>
        </p:nvSpPr>
        <p:spPr>
          <a:xfrm>
            <a:off x="420820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BD2415C7-8942-4A32-A319-B5BB3D6629E4}"/>
              </a:ext>
            </a:extLst>
          </p:cNvPr>
          <p:cNvSpPr/>
          <p:nvPr/>
        </p:nvSpPr>
        <p:spPr>
          <a:xfrm>
            <a:off x="4945557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DAEE6473-6A2D-4D4C-A9AE-3F0ACFA236F5}"/>
              </a:ext>
            </a:extLst>
          </p:cNvPr>
          <p:cNvSpPr/>
          <p:nvPr/>
        </p:nvSpPr>
        <p:spPr>
          <a:xfrm>
            <a:off x="528240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3" name="減號 22">
            <a:extLst>
              <a:ext uri="{FF2B5EF4-FFF2-40B4-BE49-F238E27FC236}">
                <a16:creationId xmlns:a16="http://schemas.microsoft.com/office/drawing/2014/main" id="{DDECE764-CB2E-4B37-BEB9-6CA5DD114109}"/>
              </a:ext>
            </a:extLst>
          </p:cNvPr>
          <p:cNvSpPr/>
          <p:nvPr/>
        </p:nvSpPr>
        <p:spPr>
          <a:xfrm>
            <a:off x="601860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2B06AA67-4839-4ED5-9CE9-6663FA2517EA}"/>
              </a:ext>
            </a:extLst>
          </p:cNvPr>
          <p:cNvSpPr/>
          <p:nvPr/>
        </p:nvSpPr>
        <p:spPr>
          <a:xfrm>
            <a:off x="7100705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5" name="減號 24">
            <a:extLst>
              <a:ext uri="{FF2B5EF4-FFF2-40B4-BE49-F238E27FC236}">
                <a16:creationId xmlns:a16="http://schemas.microsoft.com/office/drawing/2014/main" id="{EB353E4B-B7C5-440B-B0BB-52ACF5DA25C6}"/>
              </a:ext>
            </a:extLst>
          </p:cNvPr>
          <p:cNvSpPr/>
          <p:nvPr/>
        </p:nvSpPr>
        <p:spPr>
          <a:xfrm>
            <a:off x="7470785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AF2D6051-1ED6-4FDC-A46A-462BA4BCDDB0}"/>
              </a:ext>
            </a:extLst>
          </p:cNvPr>
          <p:cNvSpPr/>
          <p:nvPr/>
        </p:nvSpPr>
        <p:spPr>
          <a:xfrm>
            <a:off x="7803662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AAEF9455-49FB-4309-8DEB-4B668A7039A6}"/>
              </a:ext>
            </a:extLst>
          </p:cNvPr>
          <p:cNvSpPr/>
          <p:nvPr/>
        </p:nvSpPr>
        <p:spPr>
          <a:xfrm>
            <a:off x="9262749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AC7D8E80-CDE1-4DC4-98FC-9FC967AF2F51}"/>
              </a:ext>
            </a:extLst>
          </p:cNvPr>
          <p:cNvSpPr/>
          <p:nvPr/>
        </p:nvSpPr>
        <p:spPr>
          <a:xfrm>
            <a:off x="9608979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DD2B71D3-05A9-4A4B-993D-70EFC2C287C1}"/>
              </a:ext>
            </a:extLst>
          </p:cNvPr>
          <p:cNvSpPr/>
          <p:nvPr/>
        </p:nvSpPr>
        <p:spPr>
          <a:xfrm>
            <a:off x="1071132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5B68E0E3-9CB1-4307-9D28-649A52739BB6}"/>
              </a:ext>
            </a:extLst>
          </p:cNvPr>
          <p:cNvSpPr/>
          <p:nvPr/>
        </p:nvSpPr>
        <p:spPr>
          <a:xfrm>
            <a:off x="3162821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E00C5170-396E-49D2-9E2B-257BB577E062}"/>
              </a:ext>
            </a:extLst>
          </p:cNvPr>
          <p:cNvSpPr/>
          <p:nvPr/>
        </p:nvSpPr>
        <p:spPr>
          <a:xfrm>
            <a:off x="3519966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加號 32">
            <a:extLst>
              <a:ext uri="{FF2B5EF4-FFF2-40B4-BE49-F238E27FC236}">
                <a16:creationId xmlns:a16="http://schemas.microsoft.com/office/drawing/2014/main" id="{6ED7E538-562D-4BAC-9A1F-D3A5532A60A5}"/>
              </a:ext>
            </a:extLst>
          </p:cNvPr>
          <p:cNvSpPr/>
          <p:nvPr/>
        </p:nvSpPr>
        <p:spPr>
          <a:xfrm>
            <a:off x="4591995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590B695C-18A7-4D3E-8D67-9F5944B7D5BD}"/>
              </a:ext>
            </a:extLst>
          </p:cNvPr>
          <p:cNvSpPr/>
          <p:nvPr/>
        </p:nvSpPr>
        <p:spPr>
          <a:xfrm>
            <a:off x="565551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20873FC2-1227-4469-BB0F-116883DBEF2F}"/>
              </a:ext>
            </a:extLst>
          </p:cNvPr>
          <p:cNvSpPr/>
          <p:nvPr/>
        </p:nvSpPr>
        <p:spPr>
          <a:xfrm>
            <a:off x="815385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6F5E6BF5-C47E-4158-AF75-067A787CE7D7}"/>
              </a:ext>
            </a:extLst>
          </p:cNvPr>
          <p:cNvSpPr/>
          <p:nvPr/>
        </p:nvSpPr>
        <p:spPr>
          <a:xfrm>
            <a:off x="888141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加號 36">
            <a:extLst>
              <a:ext uri="{FF2B5EF4-FFF2-40B4-BE49-F238E27FC236}">
                <a16:creationId xmlns:a16="http://schemas.microsoft.com/office/drawing/2014/main" id="{DF360E48-9300-4F38-B4F4-87147329DE4B}"/>
              </a:ext>
            </a:extLst>
          </p:cNvPr>
          <p:cNvSpPr/>
          <p:nvPr/>
        </p:nvSpPr>
        <p:spPr>
          <a:xfrm>
            <a:off x="10003158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11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CBE47E-E79F-44D6-AAD2-D2AD23DF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79"/>
            <a:ext cx="10282439" cy="4589337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9357661E-49FD-4CF8-8FD8-F3F40FAD6162}"/>
              </a:ext>
            </a:extLst>
          </p:cNvPr>
          <p:cNvSpPr/>
          <p:nvPr/>
        </p:nvSpPr>
        <p:spPr>
          <a:xfrm>
            <a:off x="163651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7A9415EE-6BBB-44B4-8599-9E39CDFAFCA8}"/>
              </a:ext>
            </a:extLst>
          </p:cNvPr>
          <p:cNvSpPr/>
          <p:nvPr/>
        </p:nvSpPr>
        <p:spPr>
          <a:xfrm>
            <a:off x="4202298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43B6DCA2-FB64-42B2-AC2C-A0EADC2D1CCC}"/>
              </a:ext>
            </a:extLst>
          </p:cNvPr>
          <p:cNvSpPr/>
          <p:nvPr/>
        </p:nvSpPr>
        <p:spPr>
          <a:xfrm>
            <a:off x="271873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0" name="加號 9">
            <a:extLst>
              <a:ext uri="{FF2B5EF4-FFF2-40B4-BE49-F238E27FC236}">
                <a16:creationId xmlns:a16="http://schemas.microsoft.com/office/drawing/2014/main" id="{270A08B1-72A7-421D-B6A1-10190A80E0CD}"/>
              </a:ext>
            </a:extLst>
          </p:cNvPr>
          <p:cNvSpPr/>
          <p:nvPr/>
        </p:nvSpPr>
        <p:spPr>
          <a:xfrm>
            <a:off x="383780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43869294-4D80-4676-A4C6-8490CDB5821C}"/>
              </a:ext>
            </a:extLst>
          </p:cNvPr>
          <p:cNvSpPr/>
          <p:nvPr/>
        </p:nvSpPr>
        <p:spPr>
          <a:xfrm>
            <a:off x="521759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2" name="加號 11">
            <a:extLst>
              <a:ext uri="{FF2B5EF4-FFF2-40B4-BE49-F238E27FC236}">
                <a16:creationId xmlns:a16="http://schemas.microsoft.com/office/drawing/2014/main" id="{68534AE4-9118-4F6C-BCB4-0C67BF0965CA}"/>
              </a:ext>
            </a:extLst>
          </p:cNvPr>
          <p:cNvSpPr/>
          <p:nvPr/>
        </p:nvSpPr>
        <p:spPr>
          <a:xfrm>
            <a:off x="7090437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41F30A5A-A30C-4BEC-8497-F9080CC59D85}"/>
              </a:ext>
            </a:extLst>
          </p:cNvPr>
          <p:cNvSpPr/>
          <p:nvPr/>
        </p:nvSpPr>
        <p:spPr>
          <a:xfrm>
            <a:off x="127657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減號 14">
            <a:extLst>
              <a:ext uri="{FF2B5EF4-FFF2-40B4-BE49-F238E27FC236}">
                <a16:creationId xmlns:a16="http://schemas.microsoft.com/office/drawing/2014/main" id="{79E7A5E8-5C6E-4417-97A1-785949F6ADA7}"/>
              </a:ext>
            </a:extLst>
          </p:cNvPr>
          <p:cNvSpPr/>
          <p:nvPr/>
        </p:nvSpPr>
        <p:spPr>
          <a:xfrm>
            <a:off x="1998851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6" name="減號 15">
            <a:extLst>
              <a:ext uri="{FF2B5EF4-FFF2-40B4-BE49-F238E27FC236}">
                <a16:creationId xmlns:a16="http://schemas.microsoft.com/office/drawing/2014/main" id="{CAC7E661-ACED-42D4-B166-B92A4740E6F0}"/>
              </a:ext>
            </a:extLst>
          </p:cNvPr>
          <p:cNvSpPr/>
          <p:nvPr/>
        </p:nvSpPr>
        <p:spPr>
          <a:xfrm>
            <a:off x="307091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AD3A52A4-A9ED-408B-8626-915E93DF0EF9}"/>
              </a:ext>
            </a:extLst>
          </p:cNvPr>
          <p:cNvSpPr/>
          <p:nvPr/>
        </p:nvSpPr>
        <p:spPr>
          <a:xfrm>
            <a:off x="488341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B26237B5-DD91-4AE1-85CD-46B9EB9CC1C3}"/>
              </a:ext>
            </a:extLst>
          </p:cNvPr>
          <p:cNvSpPr/>
          <p:nvPr/>
        </p:nvSpPr>
        <p:spPr>
          <a:xfrm>
            <a:off x="672586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EE9EDEA7-D43A-443D-82C0-B80FE000FA66}"/>
              </a:ext>
            </a:extLst>
          </p:cNvPr>
          <p:cNvSpPr/>
          <p:nvPr/>
        </p:nvSpPr>
        <p:spPr>
          <a:xfrm>
            <a:off x="5956462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38229699-4C80-4BB0-ACE7-58309912C352}"/>
              </a:ext>
            </a:extLst>
          </p:cNvPr>
          <p:cNvSpPr/>
          <p:nvPr/>
        </p:nvSpPr>
        <p:spPr>
          <a:xfrm>
            <a:off x="8489436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73344A15-09A6-4450-BF98-D359D22AAC1E}"/>
              </a:ext>
            </a:extLst>
          </p:cNvPr>
          <p:cNvSpPr/>
          <p:nvPr/>
        </p:nvSpPr>
        <p:spPr>
          <a:xfrm>
            <a:off x="7741518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D42BC531-510D-425B-B437-7EC2DC6B0D97}"/>
              </a:ext>
            </a:extLst>
          </p:cNvPr>
          <p:cNvSpPr/>
          <p:nvPr/>
        </p:nvSpPr>
        <p:spPr>
          <a:xfrm>
            <a:off x="1032426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F8440FAF-71F9-4026-806C-9BBC295B1B8F}"/>
              </a:ext>
            </a:extLst>
          </p:cNvPr>
          <p:cNvSpPr/>
          <p:nvPr/>
        </p:nvSpPr>
        <p:spPr>
          <a:xfrm>
            <a:off x="2381795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7E212E9C-069A-4483-ADE8-A7B15D168B0B}"/>
              </a:ext>
            </a:extLst>
          </p:cNvPr>
          <p:cNvSpPr/>
          <p:nvPr/>
        </p:nvSpPr>
        <p:spPr>
          <a:xfrm>
            <a:off x="3457822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D8A012C6-F70C-402B-B421-BFFA2F920AAF}"/>
              </a:ext>
            </a:extLst>
          </p:cNvPr>
          <p:cNvSpPr/>
          <p:nvPr/>
        </p:nvSpPr>
        <p:spPr>
          <a:xfrm>
            <a:off x="4529851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C8020045-B64E-440B-9D39-88FA53BBF3E9}"/>
              </a:ext>
            </a:extLst>
          </p:cNvPr>
          <p:cNvSpPr/>
          <p:nvPr/>
        </p:nvSpPr>
        <p:spPr>
          <a:xfrm>
            <a:off x="559337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300545A2-BC40-463B-ACEA-6F6FD2231C67}"/>
              </a:ext>
            </a:extLst>
          </p:cNvPr>
          <p:cNvSpPr/>
          <p:nvPr/>
        </p:nvSpPr>
        <p:spPr>
          <a:xfrm>
            <a:off x="809171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7F57BE5E-4ADE-4E4E-A50A-C5ECC54154E7}"/>
              </a:ext>
            </a:extLst>
          </p:cNvPr>
          <p:cNvSpPr/>
          <p:nvPr/>
        </p:nvSpPr>
        <p:spPr>
          <a:xfrm>
            <a:off x="8819272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7D0E7AF1-E443-4560-B628-3279E60B74F6}"/>
              </a:ext>
            </a:extLst>
          </p:cNvPr>
          <p:cNvSpPr/>
          <p:nvPr/>
        </p:nvSpPr>
        <p:spPr>
          <a:xfrm>
            <a:off x="9941014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加號 32">
            <a:extLst>
              <a:ext uri="{FF2B5EF4-FFF2-40B4-BE49-F238E27FC236}">
                <a16:creationId xmlns:a16="http://schemas.microsoft.com/office/drawing/2014/main" id="{C6714FE5-C325-49A2-91D8-379A583B473D}"/>
              </a:ext>
            </a:extLst>
          </p:cNvPr>
          <p:cNvSpPr/>
          <p:nvPr/>
        </p:nvSpPr>
        <p:spPr>
          <a:xfrm>
            <a:off x="743843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7731D6D3-6668-49FE-BB81-DA7F36D533BF}"/>
              </a:ext>
            </a:extLst>
          </p:cNvPr>
          <p:cNvSpPr/>
          <p:nvPr/>
        </p:nvSpPr>
        <p:spPr>
          <a:xfrm>
            <a:off x="9231067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5" name="加號 34">
            <a:extLst>
              <a:ext uri="{FF2B5EF4-FFF2-40B4-BE49-F238E27FC236}">
                <a16:creationId xmlns:a16="http://schemas.microsoft.com/office/drawing/2014/main" id="{3D22AF24-E2D3-4710-82CD-8E6E1C40A1A4}"/>
              </a:ext>
            </a:extLst>
          </p:cNvPr>
          <p:cNvSpPr/>
          <p:nvPr/>
        </p:nvSpPr>
        <p:spPr>
          <a:xfrm>
            <a:off x="9631861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6" name="加號 35">
            <a:extLst>
              <a:ext uri="{FF2B5EF4-FFF2-40B4-BE49-F238E27FC236}">
                <a16:creationId xmlns:a16="http://schemas.microsoft.com/office/drawing/2014/main" id="{44B4E470-9862-40D6-8091-2D84C8EFF0E0}"/>
              </a:ext>
            </a:extLst>
          </p:cNvPr>
          <p:cNvSpPr/>
          <p:nvPr/>
        </p:nvSpPr>
        <p:spPr>
          <a:xfrm>
            <a:off x="1070491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00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B8EB0F-7885-4FF9-9139-D0926133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79"/>
            <a:ext cx="10229629" cy="4581418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4D627DFD-D101-4030-982D-245B4142A98E}"/>
              </a:ext>
            </a:extLst>
          </p:cNvPr>
          <p:cNvSpPr/>
          <p:nvPr/>
        </p:nvSpPr>
        <p:spPr>
          <a:xfrm>
            <a:off x="1636516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B55F1479-52D1-4842-9B9B-D0577DAC90D4}"/>
              </a:ext>
            </a:extLst>
          </p:cNvPr>
          <p:cNvSpPr/>
          <p:nvPr/>
        </p:nvSpPr>
        <p:spPr>
          <a:xfrm>
            <a:off x="3091032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C0630456-7990-4922-9F50-58409CA98316}"/>
              </a:ext>
            </a:extLst>
          </p:cNvPr>
          <p:cNvSpPr/>
          <p:nvPr/>
        </p:nvSpPr>
        <p:spPr>
          <a:xfrm>
            <a:off x="124141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A9319485-CA47-4CFD-994A-8CA0779E0AA7}"/>
              </a:ext>
            </a:extLst>
          </p:cNvPr>
          <p:cNvSpPr/>
          <p:nvPr/>
        </p:nvSpPr>
        <p:spPr>
          <a:xfrm>
            <a:off x="199885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減號 14">
            <a:extLst>
              <a:ext uri="{FF2B5EF4-FFF2-40B4-BE49-F238E27FC236}">
                <a16:creationId xmlns:a16="http://schemas.microsoft.com/office/drawing/2014/main" id="{3A005978-0726-4E9E-AB1F-DBAFDBF92069}"/>
              </a:ext>
            </a:extLst>
          </p:cNvPr>
          <p:cNvSpPr/>
          <p:nvPr/>
        </p:nvSpPr>
        <p:spPr>
          <a:xfrm>
            <a:off x="271525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BEF51803-9ED3-478D-956D-1A77664D3D3F}"/>
              </a:ext>
            </a:extLst>
          </p:cNvPr>
          <p:cNvSpPr/>
          <p:nvPr/>
        </p:nvSpPr>
        <p:spPr>
          <a:xfrm>
            <a:off x="1032426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0A269707-0489-4471-8496-4C504AF70CC0}"/>
              </a:ext>
            </a:extLst>
          </p:cNvPr>
          <p:cNvSpPr/>
          <p:nvPr/>
        </p:nvSpPr>
        <p:spPr>
          <a:xfrm>
            <a:off x="2381795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A916DDA2-750C-48D5-BBD1-9E03A907D9B4}"/>
              </a:ext>
            </a:extLst>
          </p:cNvPr>
          <p:cNvSpPr/>
          <p:nvPr/>
        </p:nvSpPr>
        <p:spPr>
          <a:xfrm>
            <a:off x="881927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82B56503-B818-418A-B046-02B61244B65E}"/>
              </a:ext>
            </a:extLst>
          </p:cNvPr>
          <p:cNvSpPr/>
          <p:nvPr/>
        </p:nvSpPr>
        <p:spPr>
          <a:xfrm>
            <a:off x="9941014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0" name="加號 29">
            <a:extLst>
              <a:ext uri="{FF2B5EF4-FFF2-40B4-BE49-F238E27FC236}">
                <a16:creationId xmlns:a16="http://schemas.microsoft.com/office/drawing/2014/main" id="{7EC7BFA0-FEBB-4ED1-B11C-5EEC22A89C68}"/>
              </a:ext>
            </a:extLst>
          </p:cNvPr>
          <p:cNvSpPr/>
          <p:nvPr/>
        </p:nvSpPr>
        <p:spPr>
          <a:xfrm>
            <a:off x="848468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92BCEABA-3660-4947-B8F0-0FB1EAF27344}"/>
              </a:ext>
            </a:extLst>
          </p:cNvPr>
          <p:cNvSpPr/>
          <p:nvPr/>
        </p:nvSpPr>
        <p:spPr>
          <a:xfrm>
            <a:off x="1070491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F10D1B02-A3F3-415C-A84E-F6960C79ED22}"/>
              </a:ext>
            </a:extLst>
          </p:cNvPr>
          <p:cNvSpPr/>
          <p:nvPr/>
        </p:nvSpPr>
        <p:spPr>
          <a:xfrm>
            <a:off x="522295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D03FFB12-8269-47C6-830E-7E4F4E2A0775}"/>
              </a:ext>
            </a:extLst>
          </p:cNvPr>
          <p:cNvSpPr/>
          <p:nvPr/>
        </p:nvSpPr>
        <p:spPr>
          <a:xfrm>
            <a:off x="4858157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06A1DD4E-F0D0-4DCE-BC95-3A2E1538E821}"/>
              </a:ext>
            </a:extLst>
          </p:cNvPr>
          <p:cNvSpPr/>
          <p:nvPr/>
        </p:nvSpPr>
        <p:spPr>
          <a:xfrm>
            <a:off x="4487737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17421F43-B82E-44FC-BB1A-3FAA34196656}"/>
              </a:ext>
            </a:extLst>
          </p:cNvPr>
          <p:cNvSpPr/>
          <p:nvPr/>
        </p:nvSpPr>
        <p:spPr>
          <a:xfrm>
            <a:off x="413971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減號 36">
            <a:extLst>
              <a:ext uri="{FF2B5EF4-FFF2-40B4-BE49-F238E27FC236}">
                <a16:creationId xmlns:a16="http://schemas.microsoft.com/office/drawing/2014/main" id="{1123A1BB-71D7-489C-AC68-1772524ACE6F}"/>
              </a:ext>
            </a:extLst>
          </p:cNvPr>
          <p:cNvSpPr/>
          <p:nvPr/>
        </p:nvSpPr>
        <p:spPr>
          <a:xfrm>
            <a:off x="378350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8" name="減號 37">
            <a:extLst>
              <a:ext uri="{FF2B5EF4-FFF2-40B4-BE49-F238E27FC236}">
                <a16:creationId xmlns:a16="http://schemas.microsoft.com/office/drawing/2014/main" id="{31BD07AA-8151-4841-BED5-BE1039DB40FB}"/>
              </a:ext>
            </a:extLst>
          </p:cNvPr>
          <p:cNvSpPr/>
          <p:nvPr/>
        </p:nvSpPr>
        <p:spPr>
          <a:xfrm>
            <a:off x="343862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9" name="加號 38">
            <a:extLst>
              <a:ext uri="{FF2B5EF4-FFF2-40B4-BE49-F238E27FC236}">
                <a16:creationId xmlns:a16="http://schemas.microsoft.com/office/drawing/2014/main" id="{651F28F9-E3BF-426F-A637-70D04C861374}"/>
              </a:ext>
            </a:extLst>
          </p:cNvPr>
          <p:cNvSpPr/>
          <p:nvPr/>
        </p:nvSpPr>
        <p:spPr>
          <a:xfrm>
            <a:off x="6354188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0" name="加號 39">
            <a:extLst>
              <a:ext uri="{FF2B5EF4-FFF2-40B4-BE49-F238E27FC236}">
                <a16:creationId xmlns:a16="http://schemas.microsoft.com/office/drawing/2014/main" id="{EF415CDF-73F9-4E5A-8243-CA56897548B4}"/>
              </a:ext>
            </a:extLst>
          </p:cNvPr>
          <p:cNvSpPr/>
          <p:nvPr/>
        </p:nvSpPr>
        <p:spPr>
          <a:xfrm>
            <a:off x="557377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1" name="加號 40">
            <a:extLst>
              <a:ext uri="{FF2B5EF4-FFF2-40B4-BE49-F238E27FC236}">
                <a16:creationId xmlns:a16="http://schemas.microsoft.com/office/drawing/2014/main" id="{9F35DB80-8641-4F83-B4A7-864E99DA9149}"/>
              </a:ext>
            </a:extLst>
          </p:cNvPr>
          <p:cNvSpPr/>
          <p:nvPr/>
        </p:nvSpPr>
        <p:spPr>
          <a:xfrm>
            <a:off x="5974619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2" name="加號 41">
            <a:extLst>
              <a:ext uri="{FF2B5EF4-FFF2-40B4-BE49-F238E27FC236}">
                <a16:creationId xmlns:a16="http://schemas.microsoft.com/office/drawing/2014/main" id="{D81F8B6E-7826-40CC-9BDD-41C68F64D822}"/>
              </a:ext>
            </a:extLst>
          </p:cNvPr>
          <p:cNvSpPr/>
          <p:nvPr/>
        </p:nvSpPr>
        <p:spPr>
          <a:xfrm>
            <a:off x="6673797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3" name="加號 42">
            <a:extLst>
              <a:ext uri="{FF2B5EF4-FFF2-40B4-BE49-F238E27FC236}">
                <a16:creationId xmlns:a16="http://schemas.microsoft.com/office/drawing/2014/main" id="{6B7BA0F4-6A11-4E1A-8596-3D125B68F0D6}"/>
              </a:ext>
            </a:extLst>
          </p:cNvPr>
          <p:cNvSpPr/>
          <p:nvPr/>
        </p:nvSpPr>
        <p:spPr>
          <a:xfrm>
            <a:off x="7773824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4" name="加號 43">
            <a:extLst>
              <a:ext uri="{FF2B5EF4-FFF2-40B4-BE49-F238E27FC236}">
                <a16:creationId xmlns:a16="http://schemas.microsoft.com/office/drawing/2014/main" id="{276129E0-9793-46B4-BD77-FF29A1E239EC}"/>
              </a:ext>
            </a:extLst>
          </p:cNvPr>
          <p:cNvSpPr/>
          <p:nvPr/>
        </p:nvSpPr>
        <p:spPr>
          <a:xfrm>
            <a:off x="8111635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5" name="減號 44">
            <a:extLst>
              <a:ext uri="{FF2B5EF4-FFF2-40B4-BE49-F238E27FC236}">
                <a16:creationId xmlns:a16="http://schemas.microsoft.com/office/drawing/2014/main" id="{FB78C1CC-7488-4618-A1D3-650E4221C2E6}"/>
              </a:ext>
            </a:extLst>
          </p:cNvPr>
          <p:cNvSpPr/>
          <p:nvPr/>
        </p:nvSpPr>
        <p:spPr>
          <a:xfrm>
            <a:off x="742462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6" name="減號 45">
            <a:extLst>
              <a:ext uri="{FF2B5EF4-FFF2-40B4-BE49-F238E27FC236}">
                <a16:creationId xmlns:a16="http://schemas.microsoft.com/office/drawing/2014/main" id="{0B421D3E-FC26-4B01-9F26-E1B83A08463C}"/>
              </a:ext>
            </a:extLst>
          </p:cNvPr>
          <p:cNvSpPr/>
          <p:nvPr/>
        </p:nvSpPr>
        <p:spPr>
          <a:xfrm>
            <a:off x="708924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7" name="減號 46">
            <a:extLst>
              <a:ext uri="{FF2B5EF4-FFF2-40B4-BE49-F238E27FC236}">
                <a16:creationId xmlns:a16="http://schemas.microsoft.com/office/drawing/2014/main" id="{F662E151-B2C8-497D-A28A-CC590B50C958}"/>
              </a:ext>
            </a:extLst>
          </p:cNvPr>
          <p:cNvSpPr/>
          <p:nvPr/>
        </p:nvSpPr>
        <p:spPr>
          <a:xfrm>
            <a:off x="923717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8" name="減號 47">
            <a:extLst>
              <a:ext uri="{FF2B5EF4-FFF2-40B4-BE49-F238E27FC236}">
                <a16:creationId xmlns:a16="http://schemas.microsoft.com/office/drawing/2014/main" id="{E66A6C89-5C11-45C6-A712-D486E32C001B}"/>
              </a:ext>
            </a:extLst>
          </p:cNvPr>
          <p:cNvSpPr/>
          <p:nvPr/>
        </p:nvSpPr>
        <p:spPr>
          <a:xfrm>
            <a:off x="958674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0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7851D1-BBB6-4883-92A5-AD832642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757779"/>
            <a:ext cx="10334617" cy="4562354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D4B8A822-D5C0-424F-9123-2A6D90ECB24F}"/>
              </a:ext>
            </a:extLst>
          </p:cNvPr>
          <p:cNvSpPr/>
          <p:nvPr/>
        </p:nvSpPr>
        <p:spPr>
          <a:xfrm>
            <a:off x="1206157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DCF2956E-2A2C-4C4A-BD87-53419DE0879F}"/>
              </a:ext>
            </a:extLst>
          </p:cNvPr>
          <p:cNvSpPr/>
          <p:nvPr/>
        </p:nvSpPr>
        <p:spPr>
          <a:xfrm>
            <a:off x="1581991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減號 8">
            <a:extLst>
              <a:ext uri="{FF2B5EF4-FFF2-40B4-BE49-F238E27FC236}">
                <a16:creationId xmlns:a16="http://schemas.microsoft.com/office/drawing/2014/main" id="{9AEF2C3F-F802-4350-9AED-6E54DA26E978}"/>
              </a:ext>
            </a:extLst>
          </p:cNvPr>
          <p:cNvSpPr/>
          <p:nvPr/>
        </p:nvSpPr>
        <p:spPr>
          <a:xfrm>
            <a:off x="3073828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4695E252-A171-4069-B9E3-8C7F0B3ED0E8}"/>
              </a:ext>
            </a:extLst>
          </p:cNvPr>
          <p:cNvSpPr/>
          <p:nvPr/>
        </p:nvSpPr>
        <p:spPr>
          <a:xfrm>
            <a:off x="484306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0430812D-7007-4B8D-9C92-DEFA498F0576}"/>
              </a:ext>
            </a:extLst>
          </p:cNvPr>
          <p:cNvSpPr/>
          <p:nvPr/>
        </p:nvSpPr>
        <p:spPr>
          <a:xfrm>
            <a:off x="10324260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2" name="減號 11">
            <a:extLst>
              <a:ext uri="{FF2B5EF4-FFF2-40B4-BE49-F238E27FC236}">
                <a16:creationId xmlns:a16="http://schemas.microsoft.com/office/drawing/2014/main" id="{FC2BA56F-5A67-4B51-ADF8-D43FD54EAE90}"/>
              </a:ext>
            </a:extLst>
          </p:cNvPr>
          <p:cNvSpPr/>
          <p:nvPr/>
        </p:nvSpPr>
        <p:spPr>
          <a:xfrm>
            <a:off x="238179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EF1715A3-0208-43DE-B7CB-B67BA28764F5}"/>
              </a:ext>
            </a:extLst>
          </p:cNvPr>
          <p:cNvSpPr/>
          <p:nvPr/>
        </p:nvSpPr>
        <p:spPr>
          <a:xfrm>
            <a:off x="886308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FB8953A2-A940-4987-A0E2-05A7B6544603}"/>
              </a:ext>
            </a:extLst>
          </p:cNvPr>
          <p:cNvSpPr/>
          <p:nvPr/>
        </p:nvSpPr>
        <p:spPr>
          <a:xfrm>
            <a:off x="9561040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98041D62-CE60-428D-B57F-6C8B4BD8015E}"/>
              </a:ext>
            </a:extLst>
          </p:cNvPr>
          <p:cNvSpPr/>
          <p:nvPr/>
        </p:nvSpPr>
        <p:spPr>
          <a:xfrm>
            <a:off x="2696378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減號 15">
            <a:extLst>
              <a:ext uri="{FF2B5EF4-FFF2-40B4-BE49-F238E27FC236}">
                <a16:creationId xmlns:a16="http://schemas.microsoft.com/office/drawing/2014/main" id="{2ADD42D6-8B63-492F-9D62-2E55EE0C2D3C}"/>
              </a:ext>
            </a:extLst>
          </p:cNvPr>
          <p:cNvSpPr/>
          <p:nvPr/>
        </p:nvSpPr>
        <p:spPr>
          <a:xfrm>
            <a:off x="849004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F4ED1D8A-6956-4221-9491-AEF8ECDAE1A7}"/>
              </a:ext>
            </a:extLst>
          </p:cNvPr>
          <p:cNvSpPr/>
          <p:nvPr/>
        </p:nvSpPr>
        <p:spPr>
          <a:xfrm>
            <a:off x="668819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A6EA7D75-493B-442F-AE02-27B8DB8FFA56}"/>
              </a:ext>
            </a:extLst>
          </p:cNvPr>
          <p:cNvSpPr/>
          <p:nvPr/>
        </p:nvSpPr>
        <p:spPr>
          <a:xfrm>
            <a:off x="6288676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4E76AA0D-3E30-45B5-9B36-55B9F31EB806}"/>
              </a:ext>
            </a:extLst>
          </p:cNvPr>
          <p:cNvSpPr/>
          <p:nvPr/>
        </p:nvSpPr>
        <p:spPr>
          <a:xfrm>
            <a:off x="1964623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84183171-F39F-48A2-AAAA-7B73B9016610}"/>
              </a:ext>
            </a:extLst>
          </p:cNvPr>
          <p:cNvSpPr/>
          <p:nvPr/>
        </p:nvSpPr>
        <p:spPr>
          <a:xfrm>
            <a:off x="561149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73723C1C-85F5-42BF-B2DD-CC6E236ACA03}"/>
              </a:ext>
            </a:extLst>
          </p:cNvPr>
          <p:cNvSpPr/>
          <p:nvPr/>
        </p:nvSpPr>
        <p:spPr>
          <a:xfrm>
            <a:off x="3438621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85D427F0-A96F-4577-8078-13AFCDD33EBD}"/>
              </a:ext>
            </a:extLst>
          </p:cNvPr>
          <p:cNvSpPr/>
          <p:nvPr/>
        </p:nvSpPr>
        <p:spPr>
          <a:xfrm>
            <a:off x="4452958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3" name="加號 22">
            <a:extLst>
              <a:ext uri="{FF2B5EF4-FFF2-40B4-BE49-F238E27FC236}">
                <a16:creationId xmlns:a16="http://schemas.microsoft.com/office/drawing/2014/main" id="{B4019C41-9E22-418C-B430-3132E9786852}"/>
              </a:ext>
            </a:extLst>
          </p:cNvPr>
          <p:cNvSpPr/>
          <p:nvPr/>
        </p:nvSpPr>
        <p:spPr>
          <a:xfrm>
            <a:off x="4131345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6631ACCC-A696-4D7E-B281-F62DA8C5401F}"/>
              </a:ext>
            </a:extLst>
          </p:cNvPr>
          <p:cNvSpPr/>
          <p:nvPr/>
        </p:nvSpPr>
        <p:spPr>
          <a:xfrm>
            <a:off x="5974619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AB9C89A6-7588-42FA-A4A8-CBA87B799B01}"/>
              </a:ext>
            </a:extLst>
          </p:cNvPr>
          <p:cNvSpPr/>
          <p:nvPr/>
        </p:nvSpPr>
        <p:spPr>
          <a:xfrm>
            <a:off x="9220632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2AB5BEE8-4361-49B8-AE04-FB0337BD673F}"/>
              </a:ext>
            </a:extLst>
          </p:cNvPr>
          <p:cNvSpPr/>
          <p:nvPr/>
        </p:nvSpPr>
        <p:spPr>
          <a:xfrm>
            <a:off x="7773824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23F36FDE-6191-4F55-AFB0-FD9BE01FF49A}"/>
              </a:ext>
            </a:extLst>
          </p:cNvPr>
          <p:cNvSpPr/>
          <p:nvPr/>
        </p:nvSpPr>
        <p:spPr>
          <a:xfrm>
            <a:off x="3770952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C36ED9A3-14C5-4A97-A4D3-E3C86CB85271}"/>
              </a:ext>
            </a:extLst>
          </p:cNvPr>
          <p:cNvSpPr/>
          <p:nvPr/>
        </p:nvSpPr>
        <p:spPr>
          <a:xfrm>
            <a:off x="7424622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CE60A15A-78E2-4F82-9C4F-332AF9DE387C}"/>
              </a:ext>
            </a:extLst>
          </p:cNvPr>
          <p:cNvSpPr/>
          <p:nvPr/>
        </p:nvSpPr>
        <p:spPr>
          <a:xfrm>
            <a:off x="7045241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加號 30">
            <a:extLst>
              <a:ext uri="{FF2B5EF4-FFF2-40B4-BE49-F238E27FC236}">
                <a16:creationId xmlns:a16="http://schemas.microsoft.com/office/drawing/2014/main" id="{50F0F2F9-0DA1-408C-B836-3BE4E3F16B09}"/>
              </a:ext>
            </a:extLst>
          </p:cNvPr>
          <p:cNvSpPr/>
          <p:nvPr/>
        </p:nvSpPr>
        <p:spPr>
          <a:xfrm>
            <a:off x="5203399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A490E34F-19BC-4A4F-BEE7-04BCF4CC2B51}"/>
              </a:ext>
            </a:extLst>
          </p:cNvPr>
          <p:cNvSpPr/>
          <p:nvPr/>
        </p:nvSpPr>
        <p:spPr>
          <a:xfrm>
            <a:off x="8152140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32207E6-AEA7-4F92-B49A-97DABC4B0975}"/>
              </a:ext>
            </a:extLst>
          </p:cNvPr>
          <p:cNvSpPr/>
          <p:nvPr/>
        </p:nvSpPr>
        <p:spPr>
          <a:xfrm>
            <a:off x="10717396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47EEBF71-A530-4504-8E47-981C4249CAC4}"/>
              </a:ext>
            </a:extLst>
          </p:cNvPr>
          <p:cNvSpPr/>
          <p:nvPr/>
        </p:nvSpPr>
        <p:spPr>
          <a:xfrm>
            <a:off x="9918586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763AFC-D6CB-44FD-ADCD-3F80C0E1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1757779"/>
            <a:ext cx="10133398" cy="4554244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57439283-E070-465B-A015-CDA8DDEC77BF}"/>
              </a:ext>
            </a:extLst>
          </p:cNvPr>
          <p:cNvSpPr/>
          <p:nvPr/>
        </p:nvSpPr>
        <p:spPr>
          <a:xfrm>
            <a:off x="120615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640C7FDF-0092-4B50-A554-00313A767AAC}"/>
              </a:ext>
            </a:extLst>
          </p:cNvPr>
          <p:cNvSpPr/>
          <p:nvPr/>
        </p:nvSpPr>
        <p:spPr>
          <a:xfrm>
            <a:off x="1581991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B0E698F6-E53E-4E41-AF62-A25F07656437}"/>
              </a:ext>
            </a:extLst>
          </p:cNvPr>
          <p:cNvSpPr/>
          <p:nvPr/>
        </p:nvSpPr>
        <p:spPr>
          <a:xfrm>
            <a:off x="3073828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6C8FDC82-1EAC-4C6E-BCF1-60607F6675A6}"/>
              </a:ext>
            </a:extLst>
          </p:cNvPr>
          <p:cNvSpPr/>
          <p:nvPr/>
        </p:nvSpPr>
        <p:spPr>
          <a:xfrm>
            <a:off x="271525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2" name="減號 11">
            <a:extLst>
              <a:ext uri="{FF2B5EF4-FFF2-40B4-BE49-F238E27FC236}">
                <a16:creationId xmlns:a16="http://schemas.microsoft.com/office/drawing/2014/main" id="{7AC4E402-5BA5-4A03-B230-1359782EECC1}"/>
              </a:ext>
            </a:extLst>
          </p:cNvPr>
          <p:cNvSpPr/>
          <p:nvPr/>
        </p:nvSpPr>
        <p:spPr>
          <a:xfrm>
            <a:off x="10324260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5504C605-8A4A-4CF4-9340-AB64DBA0D8C5}"/>
              </a:ext>
            </a:extLst>
          </p:cNvPr>
          <p:cNvSpPr/>
          <p:nvPr/>
        </p:nvSpPr>
        <p:spPr>
          <a:xfrm>
            <a:off x="2381795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D61219DD-2901-419A-A33A-099A7942B6DF}"/>
              </a:ext>
            </a:extLst>
          </p:cNvPr>
          <p:cNvSpPr/>
          <p:nvPr/>
        </p:nvSpPr>
        <p:spPr>
          <a:xfrm>
            <a:off x="8863085" y="635526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9B43D79E-E871-474F-94FF-3EBB6F969FD3}"/>
              </a:ext>
            </a:extLst>
          </p:cNvPr>
          <p:cNvSpPr/>
          <p:nvPr/>
        </p:nvSpPr>
        <p:spPr>
          <a:xfrm>
            <a:off x="9941014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0A0CA509-53A8-4936-8F25-6295139D5686}"/>
              </a:ext>
            </a:extLst>
          </p:cNvPr>
          <p:cNvSpPr/>
          <p:nvPr/>
        </p:nvSpPr>
        <p:spPr>
          <a:xfrm>
            <a:off x="4889393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E39C9591-6B09-4925-BED0-1E382A6EB836}"/>
              </a:ext>
            </a:extLst>
          </p:cNvPr>
          <p:cNvSpPr/>
          <p:nvPr/>
        </p:nvSpPr>
        <p:spPr>
          <a:xfrm>
            <a:off x="8490044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DFBE50B6-27B9-4887-BD5F-0C68CAF7E026}"/>
              </a:ext>
            </a:extLst>
          </p:cNvPr>
          <p:cNvSpPr/>
          <p:nvPr/>
        </p:nvSpPr>
        <p:spPr>
          <a:xfrm>
            <a:off x="8117003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78241786-8437-4272-90F3-C2048AAD058D}"/>
              </a:ext>
            </a:extLst>
          </p:cNvPr>
          <p:cNvSpPr/>
          <p:nvPr/>
        </p:nvSpPr>
        <p:spPr>
          <a:xfrm>
            <a:off x="4487737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2D8E94C6-6613-4DEC-A1EA-AF26ED4CFA78}"/>
              </a:ext>
            </a:extLst>
          </p:cNvPr>
          <p:cNvSpPr/>
          <p:nvPr/>
        </p:nvSpPr>
        <p:spPr>
          <a:xfrm>
            <a:off x="413971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3F6ADAE3-B56B-45F4-AC6D-37C2FC3BD7AB}"/>
              </a:ext>
            </a:extLst>
          </p:cNvPr>
          <p:cNvSpPr/>
          <p:nvPr/>
        </p:nvSpPr>
        <p:spPr>
          <a:xfrm>
            <a:off x="5611494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3" name="減號 22">
            <a:extLst>
              <a:ext uri="{FF2B5EF4-FFF2-40B4-BE49-F238E27FC236}">
                <a16:creationId xmlns:a16="http://schemas.microsoft.com/office/drawing/2014/main" id="{D8F87B1F-6479-4ADF-A4E3-88190E8BCDB9}"/>
              </a:ext>
            </a:extLst>
          </p:cNvPr>
          <p:cNvSpPr/>
          <p:nvPr/>
        </p:nvSpPr>
        <p:spPr>
          <a:xfrm>
            <a:off x="343862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9594DBB2-5582-4A9B-9C74-49626C6CEB23}"/>
              </a:ext>
            </a:extLst>
          </p:cNvPr>
          <p:cNvSpPr/>
          <p:nvPr/>
        </p:nvSpPr>
        <p:spPr>
          <a:xfrm>
            <a:off x="6354188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55EE8F02-301B-4692-B3C1-A0680840F9DE}"/>
              </a:ext>
            </a:extLst>
          </p:cNvPr>
          <p:cNvSpPr/>
          <p:nvPr/>
        </p:nvSpPr>
        <p:spPr>
          <a:xfrm>
            <a:off x="1934162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00960B34-B348-48BB-8239-525C7D3625ED}"/>
              </a:ext>
            </a:extLst>
          </p:cNvPr>
          <p:cNvSpPr/>
          <p:nvPr/>
        </p:nvSpPr>
        <p:spPr>
          <a:xfrm>
            <a:off x="5974619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0D170451-4F4F-4E5D-822B-B0E934BFB29F}"/>
              </a:ext>
            </a:extLst>
          </p:cNvPr>
          <p:cNvSpPr/>
          <p:nvPr/>
        </p:nvSpPr>
        <p:spPr>
          <a:xfrm>
            <a:off x="667379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59A7EF84-C247-4BF9-9897-CDF70F8F70BB}"/>
              </a:ext>
            </a:extLst>
          </p:cNvPr>
          <p:cNvSpPr/>
          <p:nvPr/>
        </p:nvSpPr>
        <p:spPr>
          <a:xfrm>
            <a:off x="7773824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9" name="加號 28">
            <a:extLst>
              <a:ext uri="{FF2B5EF4-FFF2-40B4-BE49-F238E27FC236}">
                <a16:creationId xmlns:a16="http://schemas.microsoft.com/office/drawing/2014/main" id="{D7DBA1A1-7586-436B-8FF8-FA7C23E6120A}"/>
              </a:ext>
            </a:extLst>
          </p:cNvPr>
          <p:cNvSpPr/>
          <p:nvPr/>
        </p:nvSpPr>
        <p:spPr>
          <a:xfrm>
            <a:off x="3770952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B67966A6-D187-40A3-B469-9755064137DF}"/>
              </a:ext>
            </a:extLst>
          </p:cNvPr>
          <p:cNvSpPr/>
          <p:nvPr/>
        </p:nvSpPr>
        <p:spPr>
          <a:xfrm>
            <a:off x="7424622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減號 31">
            <a:extLst>
              <a:ext uri="{FF2B5EF4-FFF2-40B4-BE49-F238E27FC236}">
                <a16:creationId xmlns:a16="http://schemas.microsoft.com/office/drawing/2014/main" id="{E198832E-76FD-41A3-9BAC-269228EAFDA4}"/>
              </a:ext>
            </a:extLst>
          </p:cNvPr>
          <p:cNvSpPr/>
          <p:nvPr/>
        </p:nvSpPr>
        <p:spPr>
          <a:xfrm>
            <a:off x="9237173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47FA3B2-9761-4A7A-A12F-806E5FD64680}"/>
              </a:ext>
            </a:extLst>
          </p:cNvPr>
          <p:cNvSpPr/>
          <p:nvPr/>
        </p:nvSpPr>
        <p:spPr>
          <a:xfrm>
            <a:off x="9586740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BE2C241E-8669-44BC-91DB-E0181EA5B95B}"/>
              </a:ext>
            </a:extLst>
          </p:cNvPr>
          <p:cNvSpPr/>
          <p:nvPr/>
        </p:nvSpPr>
        <p:spPr>
          <a:xfrm>
            <a:off x="5203399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5" name="加號 34">
            <a:extLst>
              <a:ext uri="{FF2B5EF4-FFF2-40B4-BE49-F238E27FC236}">
                <a16:creationId xmlns:a16="http://schemas.microsoft.com/office/drawing/2014/main" id="{D557DBB0-2B0C-4F83-8A52-81665B69EE10}"/>
              </a:ext>
            </a:extLst>
          </p:cNvPr>
          <p:cNvSpPr/>
          <p:nvPr/>
        </p:nvSpPr>
        <p:spPr>
          <a:xfrm>
            <a:off x="705891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EC94E4AF-D37A-4CAA-84DC-317A53304677}"/>
              </a:ext>
            </a:extLst>
          </p:cNvPr>
          <p:cNvSpPr/>
          <p:nvPr/>
        </p:nvSpPr>
        <p:spPr>
          <a:xfrm>
            <a:off x="10717396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2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5" y="1321724"/>
            <a:ext cx="11255541" cy="48552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平常正常組：</a:t>
            </a:r>
            <a:endParaRPr lang="en-US" altLang="zh-TW" dirty="0"/>
          </a:p>
          <a:p>
            <a:pPr lvl="1"/>
            <a:r>
              <a:rPr lang="zh-TW" altLang="en-US" dirty="0"/>
              <a:t>觀察在傍晚的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取非噪音環境傍晚會</a:t>
            </a:r>
            <a:r>
              <a:rPr lang="en-US" altLang="zh-TW" dirty="0"/>
              <a:t>cortisol</a:t>
            </a:r>
            <a:r>
              <a:rPr lang="zh-TW" altLang="en-US" dirty="0"/>
              <a:t>降低的族群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可以假設此族群相較於其他人為</a:t>
            </a:r>
            <a:r>
              <a:rPr lang="en-US" altLang="zh-TW" dirty="0"/>
              <a:t>cortisol</a:t>
            </a:r>
            <a:r>
              <a:rPr lang="zh-TW" altLang="en-US" dirty="0"/>
              <a:t>分泌較正常的人</a:t>
            </a:r>
            <a:endParaRPr lang="en-US" altLang="zh-TW" dirty="0"/>
          </a:p>
          <a:p>
            <a:r>
              <a:rPr lang="zh-TW" altLang="en-US" dirty="0"/>
              <a:t>平常壓力組：</a:t>
            </a:r>
            <a:endParaRPr lang="en-US" altLang="zh-TW" dirty="0"/>
          </a:p>
          <a:p>
            <a:pPr lvl="1"/>
            <a:r>
              <a:rPr lang="zh-TW" altLang="en-US" dirty="0"/>
              <a:t>觀察在傍晚的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取非噪音環境傍晚不會</a:t>
            </a:r>
            <a:r>
              <a:rPr lang="en-US" altLang="zh-TW" dirty="0"/>
              <a:t>cortisol</a:t>
            </a:r>
            <a:r>
              <a:rPr lang="zh-TW" altLang="en-US" dirty="0"/>
              <a:t>降低的族群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可以假設此族群為平常就較有壓力的族群</a:t>
            </a:r>
            <a:endParaRPr lang="en-US" altLang="zh-TW" dirty="0"/>
          </a:p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取數值較小的族群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可以假設此族群較不受噪音影響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1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5" y="1321724"/>
            <a:ext cx="11255541" cy="48552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取數值較大的族群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可以假設此族群較容易受噪音影響</a:t>
            </a:r>
            <a:endParaRPr lang="en-US" altLang="zh-TW" dirty="0"/>
          </a:p>
          <a:p>
            <a:r>
              <a:rPr lang="zh-TW" altLang="en-US" dirty="0"/>
              <a:t>噪音正常組</a:t>
            </a:r>
            <a:r>
              <a:rPr lang="en-US" altLang="zh-TW" dirty="0"/>
              <a:t>(A.M.)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取數值較小的族群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可以假設此族群較不受噪音影響</a:t>
            </a:r>
            <a:endParaRPr lang="en-US" altLang="zh-TW" dirty="0"/>
          </a:p>
          <a:p>
            <a:r>
              <a:rPr lang="zh-TW" altLang="en-US" dirty="0"/>
              <a:t>噪音壓力組</a:t>
            </a:r>
            <a:r>
              <a:rPr lang="en-US" altLang="zh-TW" dirty="0"/>
              <a:t>(A.M.)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取數值較大的族群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可以假設此族群較容易受噪音影響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61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B990-B0D7-4F2C-A94D-55706D08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A219C-510B-4185-B3EA-66C32B4E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非暴露噪音</a:t>
            </a:r>
            <a:r>
              <a:rPr lang="en-US" altLang="zh-TW" dirty="0"/>
              <a:t>cortisol(p.m.) &lt; 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36783C-5439-4113-BECC-3637EA8F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8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98C7F-02A1-415E-B471-653F33B3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B71EC-37BF-425F-B480-E6B8EE36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50987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林政佑醫師的參考資料中提到</a:t>
            </a:r>
            <a:r>
              <a:rPr lang="en-US" altLang="zh-TW" dirty="0"/>
              <a:t>REM</a:t>
            </a:r>
            <a:r>
              <a:rPr lang="zh-TW" altLang="en-US" dirty="0"/>
              <a:t>影響人們的情緒控管和鞏固情緒記憶，對身心都影響甚遠，在不同環境下可能對</a:t>
            </a:r>
            <a:r>
              <a:rPr lang="en-US" altLang="zh-TW" dirty="0"/>
              <a:t>REM</a:t>
            </a:r>
            <a:r>
              <a:rPr lang="zh-TW" altLang="en-US" dirty="0"/>
              <a:t>的結構有不同的影響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PTSD</a:t>
            </a:r>
            <a:r>
              <a:rPr lang="zh-TW" altLang="en-US" dirty="0"/>
              <a:t>情況下</a:t>
            </a:r>
            <a:endParaRPr lang="en-US" altLang="zh-TW" dirty="0"/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density(REMs per REM sleep period)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sleep pressure(short REM latency</a:t>
            </a:r>
            <a:r>
              <a:rPr lang="zh-TW" altLang="en-US" dirty="0"/>
              <a:t>、</a:t>
            </a:r>
            <a:r>
              <a:rPr lang="en-US" altLang="zh-TW" dirty="0"/>
              <a:t>long average REM sleep episode)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在憂鬱情況下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</a:t>
            </a:r>
            <a:r>
              <a:rPr lang="zh-TW" altLang="en-US" dirty="0"/>
              <a:t>減少</a:t>
            </a:r>
            <a:endParaRPr lang="en-US" altLang="zh-TW" dirty="0"/>
          </a:p>
          <a:p>
            <a:pPr lvl="2"/>
            <a:r>
              <a:rPr lang="en-US" altLang="zh-TW" dirty="0"/>
              <a:t>Total REM sleep duration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在噪音環境下</a:t>
            </a:r>
            <a:endParaRPr lang="en-US" altLang="zh-TW" dirty="0"/>
          </a:p>
          <a:p>
            <a:pPr lvl="2"/>
            <a:r>
              <a:rPr lang="zh-TW" altLang="en-US" dirty="0"/>
              <a:t>？？？</a:t>
            </a:r>
            <a:endParaRPr lang="en-US" altLang="zh-TW" dirty="0"/>
          </a:p>
          <a:p>
            <a:pPr lvl="2"/>
            <a:r>
              <a:rPr lang="zh-TW" altLang="en-US" dirty="0"/>
              <a:t>？？？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CAFF49-DD14-4876-8AC9-5C3B80A8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5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50A1707-BADB-4140-B0BE-230E1273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37679"/>
            <a:ext cx="1033606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068FFA-E1E1-4A62-B19B-D7534143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10" y="1837679"/>
            <a:ext cx="1031701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BEEEA29-BCD1-45C8-82D6-029F172D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79"/>
            <a:ext cx="1028843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49057E-D9B2-4CC3-9297-DE9C3063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1" y="1803382"/>
            <a:ext cx="1034559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9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DC42E8-83FE-47AF-AD62-57420E9F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837679"/>
            <a:ext cx="1032654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BB210F-0B6C-4D41-B29A-CADE621E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5" y="1841488"/>
            <a:ext cx="1039322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5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086DF-A47E-46D6-B08D-E2A9A78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FB771-88F5-4F9D-8378-E7251F4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非暴露噪音</a:t>
            </a:r>
            <a:r>
              <a:rPr lang="en-US" altLang="zh-TW" dirty="0"/>
              <a:t>cortisol(p.m.) &gt;= 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CCC40-5972-453B-8E7B-988A928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8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706AE7-4021-4603-9766-F7946DD2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91" y="1837679"/>
            <a:ext cx="1037417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64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3BF504-2084-46EB-BDA2-F162BE8F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85" y="1837679"/>
            <a:ext cx="1031701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A76DCF-5DC9-46FD-9500-B9EE9C25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851014"/>
            <a:ext cx="1036464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5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BA45C-7191-4278-AF05-14C1AFD7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E4C53-E848-4FA9-BA46-CF125F0C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/>
              <a:t>percentage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percent</a:t>
            </a:r>
          </a:p>
          <a:p>
            <a:pPr lvl="1"/>
            <a:r>
              <a:rPr lang="en-US" altLang="zh-TW" dirty="0"/>
              <a:t>(sum of the duration of REM fragmentation epochs/the duration of REM sleep during the night)*100</a:t>
            </a:r>
          </a:p>
          <a:p>
            <a:r>
              <a:rPr lang="en-US" altLang="zh-TW" dirty="0"/>
              <a:t>REM latency</a:t>
            </a:r>
          </a:p>
          <a:p>
            <a:pPr lvl="1"/>
            <a:r>
              <a:rPr lang="en-US" altLang="zh-TW" dirty="0"/>
              <a:t>latency from sleep onset to the first REM epoch</a:t>
            </a:r>
          </a:p>
          <a:p>
            <a:r>
              <a:rPr lang="en-US" altLang="zh-TW" dirty="0"/>
              <a:t>REM density</a:t>
            </a:r>
          </a:p>
          <a:p>
            <a:pPr lvl="1"/>
            <a:r>
              <a:rPr lang="en-US" altLang="zh-TW" dirty="0"/>
              <a:t>percent of rapid eye movements in relation to REM sleep duration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CBE54-69FE-4D14-B734-90991701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8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D18D3D-8650-4845-BEF2-9F964C05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739236"/>
            <a:ext cx="1034559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2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09DA4C-26C0-4B47-9012-F8CCE028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79"/>
            <a:ext cx="1040275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57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8218BC-7416-42C3-955C-C163FC6D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0000"/>
            <a:ext cx="1042180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6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13D12-331B-49D9-9DDC-AC0DF22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677A9-D65B-4C61-B47C-88909E82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暴露噪音</a:t>
            </a:r>
            <a:r>
              <a:rPr lang="en-US" altLang="zh-TW" dirty="0"/>
              <a:t>cortisol(p.m.) – </a:t>
            </a:r>
            <a:r>
              <a:rPr lang="zh-TW" altLang="en-US" dirty="0"/>
              <a:t>非暴露噪音</a:t>
            </a:r>
            <a:r>
              <a:rPr lang="en-US" altLang="zh-TW" dirty="0"/>
              <a:t>cortisol(p.m.) &lt;=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885D1-B2A1-4D52-9FB5-80FA5708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611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EDC6A1-759B-4C2E-852B-208BA4F6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69" y="1837679"/>
            <a:ext cx="1043133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383D93-559B-4146-B191-4F9B2388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837679"/>
            <a:ext cx="1028843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3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629A1B-DD6F-420E-B966-B7DC9FD3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837679"/>
            <a:ext cx="1029796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2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41999B-126C-48ED-A80B-D4CB316A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01" y="1837679"/>
            <a:ext cx="1038369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4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F792DF-0286-4F45-87BB-9BEDB69B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1837679"/>
            <a:ext cx="1037417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7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0CE40A-36E9-4A92-8FF1-DFAE133E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7" y="1837679"/>
            <a:ext cx="1032654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86FCF-38F7-45F6-BAB5-315DD27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0F1BA-6823-455B-AEE4-3ADECBC0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the number and duration of short arousals that disrupt the continuity of the REM period</a:t>
            </a:r>
          </a:p>
          <a:p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中</a:t>
            </a:r>
            <a:r>
              <a:rPr lang="en-US" altLang="zh-TW" dirty="0"/>
              <a:t>Arousal event duration</a:t>
            </a:r>
            <a:r>
              <a:rPr lang="zh-TW" altLang="en-US" dirty="0"/>
              <a:t>相加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53958-B17F-411F-8BE2-4884AA0F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27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96472-1926-4817-8CB9-17631D49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581EF-CA93-49A5-9C4F-34A8E49D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暴露噪音</a:t>
            </a:r>
            <a:r>
              <a:rPr lang="en-US" altLang="zh-TW" dirty="0"/>
              <a:t>cortisol(p.m.) – </a:t>
            </a:r>
            <a:r>
              <a:rPr lang="zh-TW" altLang="en-US" dirty="0"/>
              <a:t>非暴露噪音</a:t>
            </a:r>
            <a:r>
              <a:rPr lang="en-US" altLang="zh-TW" dirty="0"/>
              <a:t>cortisol(p.m.) &gt;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F7F81-4A2D-43E1-8126-E3B91A0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59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F6705C-1FF9-4650-9824-E1BBFC62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06" y="1837679"/>
            <a:ext cx="1034559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45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134FCD-6344-43B7-BE17-55255BB2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79593"/>
            <a:ext cx="1033606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0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9C4308-0F38-4559-8C45-02068B50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5" y="1837679"/>
            <a:ext cx="1036464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44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74B34B-B6D3-4B85-99AF-35B1E4189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5" y="1841488"/>
            <a:ext cx="10364646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7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13F292-E0D9-483A-8489-15011A14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768677"/>
            <a:ext cx="1030748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46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5AB2D3-8B23-477F-A1FC-0F167784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1837679"/>
            <a:ext cx="1035512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7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D746E-7C07-4D00-B48B-9BF69503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(A.M.)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D07A9-D728-467A-AC16-4954F2B2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179D04-E829-48E6-9778-78C3E6A9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7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F3B8A-18CF-4911-8998-0D82A83B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(A.M.)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7AAB7-466E-40F8-87A1-FBD7416B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34765E-8C71-45D3-B87A-575D7D6C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89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E2FBB-CBD9-4DA9-B5CC-F7517DDA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從其他因素來做分析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586548-83AD-45BE-B2A1-961D2C46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年齡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年資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主觀壓力指標</a:t>
            </a:r>
            <a:r>
              <a:rPr lang="en-US" altLang="zh-TW" dirty="0"/>
              <a:t>VAS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805EF7-563C-404B-869C-BA5D269D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0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307EE-4044-49E1-842B-FE439589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592FD-5A0B-4C41-A5F7-B16B06D1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相減絕對值取出反向眼動特徵 </a:t>
            </a:r>
            <a:r>
              <a:rPr lang="en-US" altLang="zh-TW" dirty="0"/>
              <a:t>* 0.5</a:t>
            </a:r>
          </a:p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分別後項減前項取出眼動陡峭程度 * </a:t>
            </a:r>
            <a:r>
              <a:rPr lang="en-US" altLang="zh-TW" dirty="0"/>
              <a:t>sampling rate</a:t>
            </a:r>
          </a:p>
          <a:p>
            <a:endParaRPr lang="en-US" altLang="zh-TW" dirty="0"/>
          </a:p>
          <a:p>
            <a:r>
              <a:rPr lang="zh-TW" altLang="en-US" dirty="0"/>
              <a:t>將兩值相加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threshold1 &gt; 0.025 </a:t>
            </a:r>
            <a:r>
              <a:rPr lang="zh-TW" altLang="en-US" dirty="0"/>
              <a:t>超過則視為快速眼動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threshold2 &lt; 1</a:t>
            </a:r>
            <a:r>
              <a:rPr lang="zh-TW" altLang="en-US" dirty="0"/>
              <a:t> 超過則視為受</a:t>
            </a:r>
            <a:r>
              <a:rPr lang="en-US" altLang="zh-TW" dirty="0"/>
              <a:t>arousal</a:t>
            </a:r>
            <a:r>
              <a:rPr lang="zh-TW" altLang="en-US" dirty="0"/>
              <a:t>影響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找到第</a:t>
            </a:r>
            <a:r>
              <a:rPr lang="en-US" altLang="zh-TW" dirty="0"/>
              <a:t>1</a:t>
            </a:r>
            <a:r>
              <a:rPr lang="zh-TW" altLang="en-US" dirty="0"/>
              <a:t>個快速眼動後尋找後面</a:t>
            </a:r>
            <a:r>
              <a:rPr lang="en-US" altLang="zh-TW" dirty="0"/>
              <a:t>1</a:t>
            </a:r>
            <a:r>
              <a:rPr lang="zh-TW" altLang="en-US" dirty="0"/>
              <a:t>秒內有無快速眼動，有則視為連續</a:t>
            </a:r>
            <a:endParaRPr lang="en-US" altLang="zh-TW" dirty="0"/>
          </a:p>
          <a:p>
            <a:r>
              <a:rPr lang="zh-TW" altLang="en-US" dirty="0"/>
              <a:t>小於</a:t>
            </a:r>
            <a:r>
              <a:rPr lang="en-US" altLang="zh-TW" dirty="0"/>
              <a:t>0.1</a:t>
            </a:r>
            <a:r>
              <a:rPr lang="zh-TW" altLang="en-US" dirty="0"/>
              <a:t>秒的區間不算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60BDE-80E8-479F-80C2-36C704E8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44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468F2-9449-46CA-AD6F-2D00C6F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從年齡來做分析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B70F-997D-41A1-A7A5-DCEB46ED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DAD691-F2A5-4DC4-A2EE-CA438D5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92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DF550-CEF1-4501-B3F3-A8E81999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從年資來做分析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5CA5C-B6C0-4896-966C-B2ECA236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2E762-BC1A-483D-93FD-2F19394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617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E160-6A2C-4C3D-816F-96C9219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從主觀壓力指數量表</a:t>
            </a:r>
            <a:r>
              <a:rPr lang="en-US" altLang="zh-TW" dirty="0"/>
              <a:t>(VAS)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17D54-FB35-433E-B0FE-2F42F19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CE5996-DAE0-457D-9664-54480BA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53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24A0-DA31-4BCB-9672-10AD0FE6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96C90-82C8-4A8C-A5F6-3AF03046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D693E-C75B-4D60-9BF8-8D0B890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467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20D55-BFA4-4730-99A9-55B0BEFE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FD3255-5369-4C7B-A8EA-B06A6BE4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10FDD5-9B0A-49B2-9B2C-7E3DCABB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6" y="1898646"/>
            <a:ext cx="10355120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FFA93E3-9AAC-4512-8C98-3ABE2CC6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01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7720E-82ED-4613-BB4D-2A638C11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DFA323-1BE1-4505-A616-48CB90D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B6E091-0CF3-4EF4-A590-0419997D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3" y="1974856"/>
            <a:ext cx="10307488" cy="470600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66CF69B-0AA3-418D-AE66-C497296B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708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06A94-D1CA-43F4-AAB9-9551BB55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A3EE6E-F141-4268-94F1-C8E26C64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1FC805-1743-4D17-8B72-9B561A76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37" y="1893164"/>
            <a:ext cx="10297962" cy="4734586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EC36FD1-7F31-4580-877A-9ED8569A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176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739DC-87EB-48BB-B74F-3B06058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2E398-F5C0-48AD-8831-B427C9A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DC352F-B6BB-4EF4-96A7-A7FE4DA1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4" y="1870067"/>
            <a:ext cx="10307488" cy="4810796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2D69BB-284B-45FF-97EC-6E628072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26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46A96-BCFD-41D8-9CE5-8648ABEC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9AFA3C-0A15-4394-B1CF-79D93D88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B0A4E8-CC1C-4158-AC25-17C97C4C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61995"/>
            <a:ext cx="10336067" cy="469648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30603BA-F0D8-41F3-AACE-764C2E3E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872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7AAD3-F062-4A70-8BE4-26540B40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055D3-EDC7-4751-9A32-6D4FAB8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F3AD3C-9AA2-4630-9C42-29032E2D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7" y="1879593"/>
            <a:ext cx="10250330" cy="480127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FC2BF87-04DA-46F9-AED9-434346F3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53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E25868-60EB-416D-B984-BE4A169F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4" y="1192147"/>
            <a:ext cx="10163587" cy="5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5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3D6C5-226E-472D-A466-0CFCB828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AA7881-499D-4DC4-82FB-ED63FCEC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3526D1-259C-43D9-A8D7-21F6BB3E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838"/>
            <a:ext cx="12192000" cy="28961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024BC2-50B6-42EB-A15F-E409FF62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43061"/>
            <a:ext cx="12192000" cy="2249813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AFF0798-06FA-4C9C-9097-2873263622D7}"/>
              </a:ext>
            </a:extLst>
          </p:cNvPr>
          <p:cNvCxnSpPr>
            <a:cxnSpLocks/>
          </p:cNvCxnSpPr>
          <p:nvPr/>
        </p:nvCxnSpPr>
        <p:spPr>
          <a:xfrm>
            <a:off x="321269" y="3312563"/>
            <a:ext cx="117954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EE0F5A7-1366-45E7-9702-F67DBDE57657}"/>
              </a:ext>
            </a:extLst>
          </p:cNvPr>
          <p:cNvSpPr/>
          <p:nvPr/>
        </p:nvSpPr>
        <p:spPr>
          <a:xfrm>
            <a:off x="321268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457EE9-FAE5-4248-B287-0A39B2ACFC12}"/>
              </a:ext>
            </a:extLst>
          </p:cNvPr>
          <p:cNvSpPr/>
          <p:nvPr/>
        </p:nvSpPr>
        <p:spPr>
          <a:xfrm>
            <a:off x="185796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50AF80-9A06-428F-88FA-795DF341A0A1}"/>
              </a:ext>
            </a:extLst>
          </p:cNvPr>
          <p:cNvSpPr/>
          <p:nvPr/>
        </p:nvSpPr>
        <p:spPr>
          <a:xfrm>
            <a:off x="3648669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ED58A1-B36C-4D52-9931-F2E435CBC072}"/>
              </a:ext>
            </a:extLst>
          </p:cNvPr>
          <p:cNvSpPr/>
          <p:nvPr/>
        </p:nvSpPr>
        <p:spPr>
          <a:xfrm>
            <a:off x="460116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848D7E-3E96-47CF-AA8F-1C33B8C74CFD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E68211-F07B-4158-AC44-C2B4C296EE45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00ABF-E2DC-40A7-B65B-43E8337A15BD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48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9EC3B-135A-4CEC-BED8-0B6A6DBA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睡眠階段比例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39A750-3338-40FB-A131-9201B352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0D553D-65F9-45F5-B721-E43931DC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406014"/>
            <a:ext cx="12109683" cy="28870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8F9255-C2E4-428A-A88C-47E01BDC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93025"/>
            <a:ext cx="12123173" cy="2237112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3E3B3D3-39C1-40AE-BB52-BBAB7DB58FA4}"/>
              </a:ext>
            </a:extLst>
          </p:cNvPr>
          <p:cNvCxnSpPr>
            <a:cxnSpLocks/>
          </p:cNvCxnSpPr>
          <p:nvPr/>
        </p:nvCxnSpPr>
        <p:spPr>
          <a:xfrm>
            <a:off x="327691" y="3361725"/>
            <a:ext cx="117954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5472465-40E7-41F0-9926-188791EFCF3D}"/>
              </a:ext>
            </a:extLst>
          </p:cNvPr>
          <p:cNvSpPr/>
          <p:nvPr/>
        </p:nvSpPr>
        <p:spPr>
          <a:xfrm>
            <a:off x="327690" y="1288026"/>
            <a:ext cx="1215431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8879BF-3DDF-43CC-8CB5-98753649B117}"/>
              </a:ext>
            </a:extLst>
          </p:cNvPr>
          <p:cNvSpPr/>
          <p:nvPr/>
        </p:nvSpPr>
        <p:spPr>
          <a:xfrm>
            <a:off x="1864389" y="1288026"/>
            <a:ext cx="1215431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13112E-7CB8-470A-B2D8-97DDDDE4A3F6}"/>
              </a:ext>
            </a:extLst>
          </p:cNvPr>
          <p:cNvSpPr/>
          <p:nvPr/>
        </p:nvSpPr>
        <p:spPr>
          <a:xfrm>
            <a:off x="3655091" y="1288026"/>
            <a:ext cx="631232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2BDB74-698E-4B6A-BC98-895C0CD23829}"/>
              </a:ext>
            </a:extLst>
          </p:cNvPr>
          <p:cNvSpPr/>
          <p:nvPr/>
        </p:nvSpPr>
        <p:spPr>
          <a:xfrm>
            <a:off x="4607590" y="1288026"/>
            <a:ext cx="2104432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ABB25E-B0A0-4851-B291-FA2618C91305}"/>
              </a:ext>
            </a:extLst>
          </p:cNvPr>
          <p:cNvSpPr/>
          <p:nvPr/>
        </p:nvSpPr>
        <p:spPr>
          <a:xfrm>
            <a:off x="7604790" y="1288026"/>
            <a:ext cx="910632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EB1425-72B4-476E-852E-BD0834AFD3C1}"/>
              </a:ext>
            </a:extLst>
          </p:cNvPr>
          <p:cNvSpPr/>
          <p:nvPr/>
        </p:nvSpPr>
        <p:spPr>
          <a:xfrm>
            <a:off x="9420889" y="1288026"/>
            <a:ext cx="2702285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60B906-61F0-498E-9063-C1746E8FDA81}"/>
              </a:ext>
            </a:extLst>
          </p:cNvPr>
          <p:cNvSpPr/>
          <p:nvPr/>
        </p:nvSpPr>
        <p:spPr>
          <a:xfrm>
            <a:off x="8821754" y="1288026"/>
            <a:ext cx="292802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068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6234F-21C8-45BE-B404-11F47501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CD132F-3313-4BB8-B6E5-FEE7867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09D993-ED46-4287-9EB6-26989B9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6508"/>
            <a:ext cx="12192000" cy="2828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87A627-20CF-4CCB-8BB6-DA6B6DB1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F971E3A-3BB3-4097-BD69-0D0F04092160}"/>
              </a:ext>
            </a:extLst>
          </p:cNvPr>
          <p:cNvCxnSpPr>
            <a:cxnSpLocks/>
          </p:cNvCxnSpPr>
          <p:nvPr/>
        </p:nvCxnSpPr>
        <p:spPr>
          <a:xfrm>
            <a:off x="359369" y="2599372"/>
            <a:ext cx="117564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6CE72A1-9423-41E7-8388-A0B30B4EF866}"/>
              </a:ext>
            </a:extLst>
          </p:cNvPr>
          <p:cNvSpPr/>
          <p:nvPr/>
        </p:nvSpPr>
        <p:spPr>
          <a:xfrm>
            <a:off x="321268" y="1337187"/>
            <a:ext cx="1215431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AF881D-F6E7-45F2-9B60-BD40BEE61D52}"/>
              </a:ext>
            </a:extLst>
          </p:cNvPr>
          <p:cNvSpPr/>
          <p:nvPr/>
        </p:nvSpPr>
        <p:spPr>
          <a:xfrm>
            <a:off x="1857967" y="1337187"/>
            <a:ext cx="1215431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E1258B-DC43-43B2-9329-63A4F5473D60}"/>
              </a:ext>
            </a:extLst>
          </p:cNvPr>
          <p:cNvSpPr/>
          <p:nvPr/>
        </p:nvSpPr>
        <p:spPr>
          <a:xfrm>
            <a:off x="3648669" y="1337187"/>
            <a:ext cx="63123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DF2E61-4D5C-4655-9C2D-6ADC0CD4A5F6}"/>
              </a:ext>
            </a:extLst>
          </p:cNvPr>
          <p:cNvSpPr/>
          <p:nvPr/>
        </p:nvSpPr>
        <p:spPr>
          <a:xfrm>
            <a:off x="4601168" y="1337187"/>
            <a:ext cx="210443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951EFE-0347-488E-A1B5-9ABA5EFCF4DC}"/>
              </a:ext>
            </a:extLst>
          </p:cNvPr>
          <p:cNvSpPr/>
          <p:nvPr/>
        </p:nvSpPr>
        <p:spPr>
          <a:xfrm>
            <a:off x="7598368" y="1337187"/>
            <a:ext cx="91063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9BF6D1-10CA-4F9E-BF98-61BB68806CAA}"/>
              </a:ext>
            </a:extLst>
          </p:cNvPr>
          <p:cNvSpPr/>
          <p:nvPr/>
        </p:nvSpPr>
        <p:spPr>
          <a:xfrm>
            <a:off x="9414467" y="1337187"/>
            <a:ext cx="2702285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65F78D-0945-4293-990E-A76C457D5CD3}"/>
              </a:ext>
            </a:extLst>
          </p:cNvPr>
          <p:cNvSpPr/>
          <p:nvPr/>
        </p:nvSpPr>
        <p:spPr>
          <a:xfrm>
            <a:off x="8825799" y="1337187"/>
            <a:ext cx="29280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895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8B030-926F-4639-BC03-D46511EE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AABB5A-98D7-4927-9D36-43FC6A51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1587EB-3A7E-452E-B392-3BB649DC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5023"/>
            <a:ext cx="12192000" cy="28359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C9A6A0-99BE-4A96-A0B4-4C70DDB2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DB58EF0-17F4-46BF-BC9A-9AED59684DA3}"/>
              </a:ext>
            </a:extLst>
          </p:cNvPr>
          <p:cNvCxnSpPr>
            <a:cxnSpLocks/>
          </p:cNvCxnSpPr>
          <p:nvPr/>
        </p:nvCxnSpPr>
        <p:spPr>
          <a:xfrm>
            <a:off x="362564" y="3553101"/>
            <a:ext cx="117818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76D9CC-BEC7-4F17-ACA5-8ED4450D840F}"/>
              </a:ext>
            </a:extLst>
          </p:cNvPr>
          <p:cNvSpPr/>
          <p:nvPr/>
        </p:nvSpPr>
        <p:spPr>
          <a:xfrm>
            <a:off x="362564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3DC72-2F0C-4F02-960F-06A6FDE98490}"/>
              </a:ext>
            </a:extLst>
          </p:cNvPr>
          <p:cNvSpPr/>
          <p:nvPr/>
        </p:nvSpPr>
        <p:spPr>
          <a:xfrm>
            <a:off x="185796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7CE1DD-CF19-473E-A190-BDB63D7D26E4}"/>
              </a:ext>
            </a:extLst>
          </p:cNvPr>
          <p:cNvSpPr/>
          <p:nvPr/>
        </p:nvSpPr>
        <p:spPr>
          <a:xfrm>
            <a:off x="3648669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5BAB8-90E2-440F-B919-4B6AD833BC20}"/>
              </a:ext>
            </a:extLst>
          </p:cNvPr>
          <p:cNvSpPr/>
          <p:nvPr/>
        </p:nvSpPr>
        <p:spPr>
          <a:xfrm>
            <a:off x="460116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745D9B-8FCB-4314-A966-1B27D1383075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8D8E96-D233-4EAE-99F5-36B065BF6BBD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6280FF-47DE-47B2-9ED9-6B7B8DBCDF2A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765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07EF2-8BBE-4444-8816-F4597EED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AFD5E4-504C-4EF7-A277-7997E793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3AB71-6B72-4120-8CF2-4CBB3152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85503"/>
            <a:ext cx="12192000" cy="28492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CEBC1F-CE3E-4820-930C-FF3F74C0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A08865-8C49-45F4-998B-0E5A3B01B25A}"/>
              </a:ext>
            </a:extLst>
          </p:cNvPr>
          <p:cNvSpPr/>
          <p:nvPr/>
        </p:nvSpPr>
        <p:spPr>
          <a:xfrm>
            <a:off x="321268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E74088-EFE2-4F0D-B74E-BFA3D3A49472}"/>
              </a:ext>
            </a:extLst>
          </p:cNvPr>
          <p:cNvSpPr/>
          <p:nvPr/>
        </p:nvSpPr>
        <p:spPr>
          <a:xfrm>
            <a:off x="185796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F19268-2461-41AC-BCD5-1984D89893AC}"/>
              </a:ext>
            </a:extLst>
          </p:cNvPr>
          <p:cNvSpPr/>
          <p:nvPr/>
        </p:nvSpPr>
        <p:spPr>
          <a:xfrm>
            <a:off x="3648669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6AE7C2-4ADD-451D-88B1-A550BAF358E7}"/>
              </a:ext>
            </a:extLst>
          </p:cNvPr>
          <p:cNvSpPr/>
          <p:nvPr/>
        </p:nvSpPr>
        <p:spPr>
          <a:xfrm>
            <a:off x="460116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C74B0C-71A3-4E05-BC9B-A88540884DFE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42046-3BC7-480F-A83D-D6637430673F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9FA3D6-997B-4DF5-A170-64B95BDDF742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89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8BDEF-7EE0-41DE-81E7-6387EA77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173DE3-A879-42D7-B6D4-31B0036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E45C43-DE8D-456A-9D9D-EDDFC569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13"/>
            <a:ext cx="12192000" cy="2805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3214D9-F17A-404C-BE74-1DAFFB78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234720"/>
            <a:ext cx="120015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BE7F779-B06C-4A2A-AF47-57DA15DB0994}"/>
              </a:ext>
            </a:extLst>
          </p:cNvPr>
          <p:cNvCxnSpPr>
            <a:cxnSpLocks/>
          </p:cNvCxnSpPr>
          <p:nvPr/>
        </p:nvCxnSpPr>
        <p:spPr>
          <a:xfrm>
            <a:off x="445114" y="3485197"/>
            <a:ext cx="11686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159F1A9-2322-4A88-BBF8-F3452589CA78}"/>
              </a:ext>
            </a:extLst>
          </p:cNvPr>
          <p:cNvSpPr/>
          <p:nvPr/>
        </p:nvSpPr>
        <p:spPr>
          <a:xfrm>
            <a:off x="445114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070206-3E0A-46F4-AF08-190A977E936A}"/>
              </a:ext>
            </a:extLst>
          </p:cNvPr>
          <p:cNvSpPr/>
          <p:nvPr/>
        </p:nvSpPr>
        <p:spPr>
          <a:xfrm>
            <a:off x="194559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17EC2E-EA42-424B-A53A-AE43515E2295}"/>
              </a:ext>
            </a:extLst>
          </p:cNvPr>
          <p:cNvSpPr/>
          <p:nvPr/>
        </p:nvSpPr>
        <p:spPr>
          <a:xfrm>
            <a:off x="3708400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A2598E-55A1-41BB-A31A-79C3E5FA6212}"/>
              </a:ext>
            </a:extLst>
          </p:cNvPr>
          <p:cNvSpPr/>
          <p:nvPr/>
        </p:nvSpPr>
        <p:spPr>
          <a:xfrm>
            <a:off x="463549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D31729-E516-42C4-B1AD-4CCCF22E655A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D8B415-CC98-42EC-8998-A7E23CDA2BD8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75355C-F912-4287-9287-20B5403F71B4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91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8182A-6E1A-4011-90FD-5F4A2E1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631BB-1CF5-4E10-981A-06849BB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472C4A-D8FC-48C9-B315-478F7C7A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68390"/>
            <a:ext cx="12192000" cy="28525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BC7E15-BD59-4077-BA4A-A7D84FA4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E621C0D-9C4C-4A65-8B54-9E5D45A803C8}"/>
              </a:ext>
            </a:extLst>
          </p:cNvPr>
          <p:cNvSpPr/>
          <p:nvPr/>
        </p:nvSpPr>
        <p:spPr>
          <a:xfrm>
            <a:off x="321268" y="1244600"/>
            <a:ext cx="1215431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2BA478-EC7F-4ACB-8EBF-790A2569C0EC}"/>
              </a:ext>
            </a:extLst>
          </p:cNvPr>
          <p:cNvSpPr/>
          <p:nvPr/>
        </p:nvSpPr>
        <p:spPr>
          <a:xfrm>
            <a:off x="1857967" y="1244600"/>
            <a:ext cx="1215431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85B5F9-2D35-4B72-8321-3A07B22A1016}"/>
              </a:ext>
            </a:extLst>
          </p:cNvPr>
          <p:cNvSpPr/>
          <p:nvPr/>
        </p:nvSpPr>
        <p:spPr>
          <a:xfrm>
            <a:off x="3648669" y="1244600"/>
            <a:ext cx="63123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F2C292-DCF1-403D-928B-B10B245F1DEA}"/>
              </a:ext>
            </a:extLst>
          </p:cNvPr>
          <p:cNvSpPr/>
          <p:nvPr/>
        </p:nvSpPr>
        <p:spPr>
          <a:xfrm>
            <a:off x="4601168" y="1244600"/>
            <a:ext cx="210443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1FC8AA-FF99-4A7A-8DF0-E3583D92BDEF}"/>
              </a:ext>
            </a:extLst>
          </p:cNvPr>
          <p:cNvSpPr/>
          <p:nvPr/>
        </p:nvSpPr>
        <p:spPr>
          <a:xfrm>
            <a:off x="7614094" y="1244600"/>
            <a:ext cx="91063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0053DB-E366-4685-B006-AB09CF92056B}"/>
              </a:ext>
            </a:extLst>
          </p:cNvPr>
          <p:cNvSpPr/>
          <p:nvPr/>
        </p:nvSpPr>
        <p:spPr>
          <a:xfrm>
            <a:off x="9489715" y="1244600"/>
            <a:ext cx="2702285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648C7-F61C-42FA-A5BC-6E161D95A4F8}"/>
              </a:ext>
            </a:extLst>
          </p:cNvPr>
          <p:cNvSpPr/>
          <p:nvPr/>
        </p:nvSpPr>
        <p:spPr>
          <a:xfrm>
            <a:off x="8852956" y="1244600"/>
            <a:ext cx="29280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9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662884-D9A1-4D70-87FF-67791616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3110"/>
            <a:ext cx="10293220" cy="54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A66B1B-CB59-459E-BFD6-6CA41DCB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1186046"/>
            <a:ext cx="10280342" cy="54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EE8120-F17B-4CD6-9CF9-BBF6E482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485"/>
            <a:ext cx="10196744" cy="54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12893</TotalTime>
  <Words>1366</Words>
  <Application>Microsoft Office PowerPoint</Application>
  <PresentationFormat>寬螢幕</PresentationFormat>
  <Paragraphs>244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1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研究目的</vt:lpstr>
      <vt:lpstr>REM參數</vt:lpstr>
      <vt:lpstr>REM fragmentation計算</vt:lpstr>
      <vt:lpstr>REM density計算</vt:lpstr>
      <vt:lpstr>REM density計算</vt:lpstr>
      <vt:lpstr>REM density計算</vt:lpstr>
      <vt:lpstr>REM density計算</vt:lpstr>
      <vt:lpstr>REM density計算</vt:lpstr>
      <vt:lpstr>資料數量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從cortisol分群做分析</vt:lpstr>
      <vt:lpstr>從cortisol分群做分析</vt:lpstr>
      <vt:lpstr>平常正常組</vt:lpstr>
      <vt:lpstr>平常正常組</vt:lpstr>
      <vt:lpstr>平常正常組</vt:lpstr>
      <vt:lpstr>平常正常組</vt:lpstr>
      <vt:lpstr>平常正常組</vt:lpstr>
      <vt:lpstr>平常正常組</vt:lpstr>
      <vt:lpstr>平常正常組</vt:lpstr>
      <vt:lpstr>平常壓力組</vt:lpstr>
      <vt:lpstr>平常壓力組</vt:lpstr>
      <vt:lpstr>平常壓力組</vt:lpstr>
      <vt:lpstr>平常壓力組</vt:lpstr>
      <vt:lpstr>平常壓力組</vt:lpstr>
      <vt:lpstr>平常壓力組</vt:lpstr>
      <vt:lpstr>平常壓力組</vt:lpstr>
      <vt:lpstr>噪音正常組(P.M.)</vt:lpstr>
      <vt:lpstr>噪音正常組(P.M.)</vt:lpstr>
      <vt:lpstr>噪音正常組(P.M.)</vt:lpstr>
      <vt:lpstr>噪音正常組(P.M.)</vt:lpstr>
      <vt:lpstr>噪音正常組(P.M.)</vt:lpstr>
      <vt:lpstr>噪音正常組(P.M.)</vt:lpstr>
      <vt:lpstr>噪音正常組(P.M.)</vt:lpstr>
      <vt:lpstr>噪音壓力組(P.M.)</vt:lpstr>
      <vt:lpstr>噪音壓力組(P.M.)</vt:lpstr>
      <vt:lpstr>噪音壓力組(P.M.)</vt:lpstr>
      <vt:lpstr>噪音壓力組(P.M.)</vt:lpstr>
      <vt:lpstr>噪音壓力組(P.M.)</vt:lpstr>
      <vt:lpstr>噪音壓力組(P.M.)</vt:lpstr>
      <vt:lpstr>噪音壓力組(P.M.)</vt:lpstr>
      <vt:lpstr>噪音正常組(A.M.)</vt:lpstr>
      <vt:lpstr>噪音壓力組(A.M.)</vt:lpstr>
      <vt:lpstr>從其他因素來做分析</vt:lpstr>
      <vt:lpstr>從年齡來做分析</vt:lpstr>
      <vt:lpstr>從年資來做分析</vt:lpstr>
      <vt:lpstr>從主觀壓力指數量表(VAS)來做分析</vt:lpstr>
      <vt:lpstr>從AHI、AI、HI來做分析</vt:lpstr>
      <vt:lpstr>AHI &lt; 15(輕度以下)</vt:lpstr>
      <vt:lpstr>AHI &lt; 15(輕度以下)</vt:lpstr>
      <vt:lpstr>AHI &lt; 15(輕度以下)</vt:lpstr>
      <vt:lpstr>AHI &lt; 15(輕度以下)</vt:lpstr>
      <vt:lpstr>AHI &lt; 15(輕度以下)</vt:lpstr>
      <vt:lpstr>AHI &lt; 15(輕度以下)</vt:lpstr>
      <vt:lpstr>REM總次數</vt:lpstr>
      <vt:lpstr>REM睡眠階段比例</vt:lpstr>
      <vt:lpstr>REM總時間</vt:lpstr>
      <vt:lpstr>REM平均長度</vt:lpstr>
      <vt:lpstr>REM fragmentation</vt:lpstr>
      <vt:lpstr>REM latency</vt:lpstr>
      <vt:lpstr>REM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84</cp:revision>
  <dcterms:created xsi:type="dcterms:W3CDTF">2021-07-06T08:18:21Z</dcterms:created>
  <dcterms:modified xsi:type="dcterms:W3CDTF">2021-08-12T18:10:49Z</dcterms:modified>
</cp:coreProperties>
</file>