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輪班工人暴露噪音下</a:t>
            </a:r>
            <a:r>
              <a:rPr lang="en-US" altLang="zh-TW" dirty="0"/>
              <a:t>REM</a:t>
            </a:r>
            <a:r>
              <a:rPr lang="zh-TW" altLang="en-US" dirty="0"/>
              <a:t>片斷化分析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2021/08/11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B3BB1-5746-464F-84F5-6A7A0B7B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觀察除了</a:t>
            </a:r>
            <a:r>
              <a:rPr lang="en-US" altLang="zh-TW" dirty="0"/>
              <a:t>REM</a:t>
            </a:r>
            <a:r>
              <a:rPr lang="zh-TW" altLang="en-US" dirty="0"/>
              <a:t>以外有無明顯現象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16385-8107-46A3-8EEB-EFCCACFE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DBC005-E8CA-4C0B-A4A5-E0664729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70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307EE-4044-49E1-842B-FE439589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抓取反向快速眼動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592FD-5A0B-4C41-A5F7-B16B06D1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左右</a:t>
            </a:r>
            <a:r>
              <a:rPr lang="en-US" altLang="zh-TW" dirty="0"/>
              <a:t>EOG</a:t>
            </a:r>
            <a:r>
              <a:rPr lang="zh-TW" altLang="en-US" dirty="0"/>
              <a:t>相減絕對值取出反向眼動特徵</a:t>
            </a:r>
            <a:endParaRPr lang="en-US" altLang="zh-TW" dirty="0"/>
          </a:p>
          <a:p>
            <a:r>
              <a:rPr lang="zh-TW" altLang="en-US" dirty="0"/>
              <a:t>左右</a:t>
            </a:r>
            <a:r>
              <a:rPr lang="en-US" altLang="zh-TW" dirty="0"/>
              <a:t>EOG</a:t>
            </a:r>
            <a:r>
              <a:rPr lang="zh-TW" altLang="en-US" dirty="0"/>
              <a:t>分別後項減前項取出眼動陡峭程度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將兩值相加</a:t>
            </a:r>
            <a:endParaRPr lang="en-US" altLang="zh-TW" dirty="0"/>
          </a:p>
          <a:p>
            <a:r>
              <a:rPr lang="zh-TW" altLang="en-US" dirty="0"/>
              <a:t>設</a:t>
            </a:r>
            <a:r>
              <a:rPr lang="en-US" altLang="zh-TW" dirty="0"/>
              <a:t>threshold1 &gt; 0.025 </a:t>
            </a:r>
            <a:r>
              <a:rPr lang="zh-TW" altLang="en-US" dirty="0"/>
              <a:t>超過則視為快速眼動</a:t>
            </a:r>
            <a:endParaRPr lang="en-US" altLang="zh-TW" dirty="0"/>
          </a:p>
          <a:p>
            <a:r>
              <a:rPr lang="zh-TW" altLang="en-US" dirty="0"/>
              <a:t>設</a:t>
            </a:r>
            <a:r>
              <a:rPr lang="en-US" altLang="zh-TW" dirty="0"/>
              <a:t>threshold2 &lt; 1</a:t>
            </a:r>
            <a:r>
              <a:rPr lang="zh-TW" altLang="en-US" dirty="0"/>
              <a:t> 超過則視為受</a:t>
            </a:r>
            <a:r>
              <a:rPr lang="en-US" altLang="zh-TW" dirty="0"/>
              <a:t>arousal</a:t>
            </a:r>
            <a:r>
              <a:rPr lang="zh-TW" altLang="en-US" dirty="0"/>
              <a:t>影響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找到第</a:t>
            </a:r>
            <a:r>
              <a:rPr lang="en-US" altLang="zh-TW" dirty="0"/>
              <a:t>1</a:t>
            </a:r>
            <a:r>
              <a:rPr lang="zh-TW" altLang="en-US" dirty="0"/>
              <a:t>個快速眼動後尋找後面</a:t>
            </a:r>
            <a:r>
              <a:rPr lang="en-US" altLang="zh-TW" dirty="0"/>
              <a:t>1</a:t>
            </a:r>
            <a:r>
              <a:rPr lang="zh-TW" altLang="en-US" dirty="0"/>
              <a:t>秒內有無快速眼動，有則視為連續</a:t>
            </a:r>
            <a:endParaRPr lang="en-US" altLang="zh-TW" dirty="0"/>
          </a:p>
          <a:p>
            <a:r>
              <a:rPr lang="zh-TW" altLang="en-US" dirty="0"/>
              <a:t>小於</a:t>
            </a:r>
            <a:r>
              <a:rPr lang="en-US" altLang="zh-TW" dirty="0"/>
              <a:t>0.1</a:t>
            </a:r>
            <a:r>
              <a:rPr lang="zh-TW" altLang="en-US"/>
              <a:t>秒的區間不算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C60BDE-80E8-479F-80C2-36C704E8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14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56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從正常狀態下的</a:t>
            </a:r>
            <a:r>
              <a:rPr lang="en-US" altLang="zh-TW" dirty="0"/>
              <a:t>cortisol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1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086DF-A47E-46D6-B08D-E2A9A78B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從噪音環境下</a:t>
            </a:r>
            <a:r>
              <a:rPr lang="en-US" altLang="zh-TW" dirty="0"/>
              <a:t>cortisol</a:t>
            </a:r>
            <a:r>
              <a:rPr lang="zh-TW" altLang="en-US" dirty="0"/>
              <a:t>明顯上升的例子來做分析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FB771-88F5-4F9D-8378-E7251F4E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ECCC40-5972-453B-8E7B-988A9286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88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468F2-9449-46CA-AD6F-2D00C6F3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從年齡來做分析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6B70F-997D-41A1-A7A5-DCEB46ED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DAD691-F2A5-4DC4-A2EE-CA438D5E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9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DF550-CEF1-4501-B3F3-A8E81999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從年資來做分析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5CA5C-B6C0-4896-966C-B2ECA236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2E762-BC1A-483D-93FD-2F19394A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6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DE160-6A2C-4C3D-816F-96C9219D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從主觀壓力指數量表</a:t>
            </a:r>
            <a:r>
              <a:rPr lang="en-US" altLang="zh-TW" dirty="0"/>
              <a:t>(VAS)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17D54-FB35-433E-B0FE-2F42F19F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CE5996-DAE0-457D-9664-54480BA0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5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124A0-DA31-4BCB-9672-10AD0FE6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AHI</a:t>
            </a:r>
            <a:r>
              <a:rPr lang="zh-TW" altLang="en-US" dirty="0"/>
              <a:t>、</a:t>
            </a:r>
            <a:r>
              <a:rPr lang="en-US" altLang="zh-TW" dirty="0"/>
              <a:t>AI</a:t>
            </a:r>
            <a:r>
              <a:rPr lang="zh-TW" altLang="en-US" dirty="0"/>
              <a:t>、</a:t>
            </a:r>
            <a:r>
              <a:rPr lang="en-US" altLang="zh-TW" dirty="0"/>
              <a:t>HI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96C90-82C8-4A8C-A5F6-3AF03046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8D693E-C75B-4D60-9BF8-8D0B890A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46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172</Words>
  <Application>Microsoft Office PowerPoint</Application>
  <PresentationFormat>寬螢幕</PresentationFormat>
  <Paragraphs>30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Office 佈景主題</vt:lpstr>
      <vt:lpstr>輪班工人暴露噪音下REM片斷化分析</vt:lpstr>
      <vt:lpstr>抓取反向快速眼動</vt:lpstr>
      <vt:lpstr>從整體來觀察噪音暴露與非暴露環境下的REM</vt:lpstr>
      <vt:lpstr>從正常狀態下的cortisol來做分析</vt:lpstr>
      <vt:lpstr>從噪音環境下cortisol明顯上升的例子來做分析</vt:lpstr>
      <vt:lpstr>從年齡來做分析</vt:lpstr>
      <vt:lpstr>從年資來做分析</vt:lpstr>
      <vt:lpstr>從主觀壓力指數量表(VAS)來做分析</vt:lpstr>
      <vt:lpstr>從AHI、AI、HI來做分析</vt:lpstr>
      <vt:lpstr>觀察除了REM以外有無明顯現象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36</cp:revision>
  <dcterms:created xsi:type="dcterms:W3CDTF">2021-07-06T08:18:21Z</dcterms:created>
  <dcterms:modified xsi:type="dcterms:W3CDTF">2021-07-27T16:43:54Z</dcterms:modified>
</cp:coreProperties>
</file>