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73" r:id="rId3"/>
    <p:sldId id="374" r:id="rId4"/>
    <p:sldId id="385" r:id="rId5"/>
    <p:sldId id="375" r:id="rId6"/>
    <p:sldId id="386" r:id="rId7"/>
    <p:sldId id="384" r:id="rId8"/>
    <p:sldId id="376" r:id="rId9"/>
    <p:sldId id="387" r:id="rId10"/>
    <p:sldId id="377" r:id="rId11"/>
    <p:sldId id="388" r:id="rId12"/>
    <p:sldId id="378" r:id="rId13"/>
    <p:sldId id="389" r:id="rId14"/>
    <p:sldId id="379" r:id="rId15"/>
    <p:sldId id="390" r:id="rId16"/>
    <p:sldId id="380" r:id="rId17"/>
    <p:sldId id="391" r:id="rId18"/>
    <p:sldId id="381" r:id="rId19"/>
    <p:sldId id="392" r:id="rId20"/>
    <p:sldId id="382" r:id="rId21"/>
    <p:sldId id="39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2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碩一睡眠判讀報告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2022/02/10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P76104215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69.2%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7352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90.1%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8637A0-63A0-4740-B56D-5724A673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293536"/>
            <a:ext cx="11867104" cy="9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P76104215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51.6%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17522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69.2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5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F633C2-9FF3-4E53-B144-DF00643A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577"/>
            <a:ext cx="12192000" cy="10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P76104663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48.7%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81897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644559-3572-4446-8A24-88E78083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15846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P76104663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81.7%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30304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5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399F9F-97C2-4F5B-9B57-243910CF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577"/>
            <a:ext cx="12192000" cy="10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8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P76104526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35.6%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37001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1D951F-9893-45D7-B35D-EED2F6E0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277912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P76104526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77.3%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2010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93.6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1823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E87ECC-666C-466A-9D4C-36A95133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291"/>
            <a:ext cx="12192000" cy="11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6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Q56104068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23.3%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66025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BF8E7C-C62A-4594-9022-EED4E53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43510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Q56104068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45.2%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68324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7363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DA3D5E-9D1C-43EC-8F13-F4F5BC7C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169"/>
            <a:ext cx="12192000" cy="1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Q56101036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33.5%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24800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76.4%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AC5D76-42E2-459B-80CA-B36F5EEF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35441"/>
            <a:ext cx="11867104" cy="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Q56101036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76%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25999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99.8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363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A09E56-C2BD-404A-86B8-27AF052D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8543"/>
            <a:ext cx="12192000" cy="10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2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80983-BC0F-4DAF-AEBF-BFD6CEE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選用的睡眠資料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DEEB29-E9A7-4E01-84C3-EEE6912E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485F7CA-667D-4218-BED5-F9DACA33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37221"/>
          </a:xfrm>
        </p:spPr>
        <p:txBody>
          <a:bodyPr>
            <a:normAutofit/>
          </a:bodyPr>
          <a:lstStyle/>
          <a:p>
            <a:r>
              <a:rPr lang="en-US" altLang="zh-TW" dirty="0"/>
              <a:t>I016 20191018_</a:t>
            </a:r>
            <a:r>
              <a:rPr lang="zh-TW" altLang="en-US" dirty="0"/>
              <a:t>徐</a:t>
            </a:r>
            <a:r>
              <a:rPr lang="en-US" altLang="zh-TW" dirty="0"/>
              <a:t>O</a:t>
            </a:r>
            <a:r>
              <a:rPr lang="zh-TW" altLang="en-US" dirty="0"/>
              <a:t>文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D5067-001A-495D-9A14-9EEEE479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945"/>
            <a:ext cx="8307310" cy="709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C5EEE7-163B-42E4-88CB-AD3EA0440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84"/>
          <a:stretch/>
        </p:blipFill>
        <p:spPr>
          <a:xfrm>
            <a:off x="838200" y="2873829"/>
            <a:ext cx="7268589" cy="19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7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P78091060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38.7%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25099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3382BA-1A38-42AC-B1A1-D5DBD089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65619"/>
            <a:ext cx="11867104" cy="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P78091060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77.8%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40278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5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75BC18-3516-468B-9286-3262DAF4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565"/>
            <a:ext cx="12192000" cy="10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8DEA2-C324-468C-BCBA-8058B2A7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Hypnogram</a:t>
            </a:r>
            <a:r>
              <a:rPr lang="zh-TW" altLang="en-US" dirty="0"/>
              <a:t>總覽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E6DF7-8757-44E1-9C80-0AAE4E1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1DBF6D-C78C-4FFE-9908-85F0ED11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882" y="0"/>
            <a:ext cx="12250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8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8E11-4947-4A89-B7D4-77838600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FE3E443-F9F1-47AB-9BED-1690D99F1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78686" cy="694341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200F3-6778-4F83-B8F9-68B70116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9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364" y="6221743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46.4%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647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55.6%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17.9%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56.3%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48.9%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27.4%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12.1%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54.7%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3CF144-8E3D-4D4A-A395-01B68E15A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"/>
          <a:stretch/>
        </p:blipFill>
        <p:spPr>
          <a:xfrm>
            <a:off x="150725" y="2332412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80.7%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14844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86.7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F7C9C0-14A1-4772-A306-7ECC0E29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329"/>
            <a:ext cx="12192000" cy="11177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606"/>
            <a:ext cx="12192000" cy="10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9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P76104281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49.5%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30712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507BEF-BA94-48AA-8395-9BF683562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"/>
          <a:stretch/>
        </p:blipFill>
        <p:spPr>
          <a:xfrm>
            <a:off x="162448" y="2317057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P76104281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67.9%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10977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95.9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78.5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860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3E17B7-0821-49DA-8617-9A2C1F99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" y="2144713"/>
            <a:ext cx="12192000" cy="1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6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22918</TotalTime>
  <Words>1453</Words>
  <Application>Microsoft Office PowerPoint</Application>
  <PresentationFormat>寬螢幕</PresentationFormat>
  <Paragraphs>930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Office 佈景主題</vt:lpstr>
      <vt:lpstr>碩一睡眠判讀報告</vt:lpstr>
      <vt:lpstr>選用的睡眠資料</vt:lpstr>
      <vt:lpstr>Hypnogram總覽</vt:lpstr>
      <vt:lpstr>PowerPoint 簡報</vt:lpstr>
      <vt:lpstr>Stage Agreement P76104621</vt:lpstr>
      <vt:lpstr>Event Agreement P76104621</vt:lpstr>
      <vt:lpstr>Arousal、SpO2 Agreement P76104621</vt:lpstr>
      <vt:lpstr>Stage Agreement P76104281</vt:lpstr>
      <vt:lpstr>Event Agreement P76104281</vt:lpstr>
      <vt:lpstr>Stage Agreement P76104215</vt:lpstr>
      <vt:lpstr>Event Agreement P76104215</vt:lpstr>
      <vt:lpstr>Stage Agreement P76104663</vt:lpstr>
      <vt:lpstr>Event Agreement P76104663</vt:lpstr>
      <vt:lpstr>Stage Agreement P76104526</vt:lpstr>
      <vt:lpstr>Event Agreement P76104526</vt:lpstr>
      <vt:lpstr>Stage Agreement Q56104068</vt:lpstr>
      <vt:lpstr>Event Agreement Q56104068</vt:lpstr>
      <vt:lpstr>Stage Agreement Q56101036</vt:lpstr>
      <vt:lpstr>Event Agreement Q56101036</vt:lpstr>
      <vt:lpstr>Stage Agreement P78091060</vt:lpstr>
      <vt:lpstr>Event Agreement P78091060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289</cp:revision>
  <dcterms:created xsi:type="dcterms:W3CDTF">2021-07-06T08:18:21Z</dcterms:created>
  <dcterms:modified xsi:type="dcterms:W3CDTF">2022-02-11T15:05:54Z</dcterms:modified>
</cp:coreProperties>
</file>