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373" r:id="rId3"/>
    <p:sldId id="374" r:id="rId4"/>
    <p:sldId id="375" r:id="rId5"/>
    <p:sldId id="383" r:id="rId6"/>
    <p:sldId id="384" r:id="rId7"/>
    <p:sldId id="376" r:id="rId8"/>
    <p:sldId id="377" r:id="rId9"/>
    <p:sldId id="378" r:id="rId10"/>
    <p:sldId id="379" r:id="rId11"/>
    <p:sldId id="380" r:id="rId12"/>
    <p:sldId id="381" r:id="rId13"/>
    <p:sldId id="38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12" autoAdjust="0"/>
  </p:normalViewPr>
  <p:slideViewPr>
    <p:cSldViewPr snapToGrid="0">
      <p:cViewPr varScale="1">
        <p:scale>
          <a:sx n="95" d="100"/>
          <a:sy n="95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B5DC6-CCB2-413E-8E4D-68A492D6F2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02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2022/2/10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碩一睡眠判讀報告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2022/02/10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P76104526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35.6%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37001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38.2%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47.1%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54.6%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37.6%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43.4%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1D951F-9893-45D7-B35D-EED2F6E0A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277912"/>
            <a:ext cx="11867104" cy="9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Q56104068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23.3%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66025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33.3%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45.8%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34.1%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61.3%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2.1%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39.6%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22.6%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BF8E7C-C62A-4594-9022-EED4E53E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343510"/>
            <a:ext cx="11867104" cy="9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4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Q56101036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33.5%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24800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76.4%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36.5%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48.9%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AC5D76-42E2-459B-80CA-B36F5EEF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335441"/>
            <a:ext cx="11867104" cy="9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P78091060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38.7%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25099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25.9%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40.7%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73.6%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80.2%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13.9%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50.8%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1.9%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3382BA-1A38-42AC-B1A1-D5DBD089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365619"/>
            <a:ext cx="11867104" cy="9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3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80983-BC0F-4DAF-AEBF-BFD6CEE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睡眠資料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DEEB29-E9A7-4E01-84C3-EEE6912E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485F7CA-667D-4218-BED5-F9DACA334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537221"/>
          </a:xfrm>
        </p:spPr>
        <p:txBody>
          <a:bodyPr>
            <a:normAutofit/>
          </a:bodyPr>
          <a:lstStyle/>
          <a:p>
            <a:r>
              <a:rPr lang="en-US" altLang="zh-TW" dirty="0"/>
              <a:t>I016 20191018_</a:t>
            </a:r>
            <a:r>
              <a:rPr lang="zh-TW" altLang="en-US" dirty="0"/>
              <a:t>徐</a:t>
            </a:r>
            <a:r>
              <a:rPr lang="en-US" altLang="zh-TW" dirty="0"/>
              <a:t>O</a:t>
            </a:r>
            <a:r>
              <a:rPr lang="zh-TW" altLang="en-US" dirty="0"/>
              <a:t>文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7D5067-001A-495D-9A14-9EEEE479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8945"/>
            <a:ext cx="8307310" cy="7095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0C5EEE7-163B-42E4-88CB-AD3EA0440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064"/>
          <a:stretch/>
        </p:blipFill>
        <p:spPr>
          <a:xfrm>
            <a:off x="838200" y="2873829"/>
            <a:ext cx="7268589" cy="34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7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8DEA2-C324-468C-BCBA-8058B2A7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Hypnogram</a:t>
            </a:r>
            <a:r>
              <a:rPr lang="zh-TW" altLang="en-US" dirty="0"/>
              <a:t>總覽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E6DF7-8757-44E1-9C80-0AAE4E1A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1DBF6D-C78C-4FFE-9908-85F0ED11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882" y="0"/>
            <a:ext cx="12250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8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P76104621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3364" y="6221743"/>
            <a:ext cx="3097938" cy="459120"/>
          </a:xfrm>
        </p:spPr>
        <p:txBody>
          <a:bodyPr>
            <a:normAutofit/>
          </a:bodyPr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46.4%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58647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55.6%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3.5%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33.3%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50%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17.9%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7.4%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33.3%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56.3%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48.9%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27.4%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12.1%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0%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3.7%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13.2%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24.8%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54.7%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83CF144-8E3D-4D4A-A395-01B68E15A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"/>
          <a:stretch/>
        </p:blipFill>
        <p:spPr>
          <a:xfrm>
            <a:off x="150725" y="2332412"/>
            <a:ext cx="11867104" cy="9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2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93400-CA82-432F-9D1B-ED4F8A19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Agreement P76104621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B7CFA4-F79C-426A-B09E-37AA27182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97EC0B-B1D9-425C-BF69-5020B30D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46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98E2D-2312-4994-B9E3-063DA8C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Arousal</a:t>
            </a:r>
            <a:r>
              <a:rPr lang="zh-TW" altLang="en-US" dirty="0"/>
              <a:t>、</a:t>
            </a:r>
            <a:r>
              <a:rPr lang="en-US" altLang="zh-TW" dirty="0"/>
              <a:t>SpO2 Agreement P76104621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DCB62-6AE2-48F2-93B3-324DED14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423B10-11AB-41DF-A424-6B07BBA8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59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P76104281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49.5%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30712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77.8%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12.1%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50.7%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31.1%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25.7%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51.1%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14.2%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30.2%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64.5%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21.3%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16%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6507BEF-BA94-48AA-8395-9BF683562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"/>
          <a:stretch/>
        </p:blipFill>
        <p:spPr>
          <a:xfrm>
            <a:off x="162448" y="2317057"/>
            <a:ext cx="11867104" cy="9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P76104215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69.2%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7352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7.4%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77.8%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61.1%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23.6%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20.1%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72.8%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90.1%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17.4%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57.5%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8637A0-63A0-4740-B56D-5724A673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293536"/>
            <a:ext cx="11867104" cy="91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D76BF-185A-4A65-8226-38C48577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Agreement P76104663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FFABA-E10E-47F5-AB3C-2DF138C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70" y="6113498"/>
            <a:ext cx="3097938" cy="567365"/>
          </a:xfrm>
        </p:spPr>
        <p:txBody>
          <a:bodyPr/>
          <a:lstStyle/>
          <a:p>
            <a:r>
              <a:rPr lang="zh-TW" altLang="en-US" dirty="0"/>
              <a:t>整體一致性：</a:t>
            </a:r>
            <a:r>
              <a:rPr lang="en-US" altLang="zh-TW" dirty="0"/>
              <a:t>48.7%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633F0-9762-4442-BE28-726FC0D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323091-602F-4D62-A564-F0AA6AD08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81897"/>
              </p:ext>
            </p:extLst>
          </p:nvPr>
        </p:nvGraphicFramePr>
        <p:xfrm>
          <a:off x="720436" y="3947041"/>
          <a:ext cx="6579437" cy="273382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7257">
                  <a:extLst>
                    <a:ext uri="{9D8B030D-6E8A-4147-A177-3AD203B41FA5}">
                      <a16:colId xmlns:a16="http://schemas.microsoft.com/office/drawing/2014/main" val="186226865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81677219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750855574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330642237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59008655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607058210"/>
                    </a:ext>
                  </a:extLst>
                </a:gridCol>
                <a:gridCol w="1032030">
                  <a:extLst>
                    <a:ext uri="{9D8B030D-6E8A-4147-A177-3AD203B41FA5}">
                      <a16:colId xmlns:a16="http://schemas.microsoft.com/office/drawing/2014/main" val="3487893442"/>
                    </a:ext>
                  </a:extLst>
                </a:gridCol>
              </a:tblGrid>
              <a:tr h="39054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專家答案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62487"/>
                  </a:ext>
                </a:extLst>
              </a:tr>
              <a:tr h="390546">
                <a:tc rowSpan="6"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您的判讀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WAKE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N3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REM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88948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WAKE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7.4%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355365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70.4%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72.9%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62.2%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11.3%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909469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28.2%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46.8%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3336681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49.6%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769923"/>
                  </a:ext>
                </a:extLst>
              </a:tr>
              <a:tr h="39054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18.8%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87.7%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83309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6A8D23A-8A73-4FD0-A8F6-57FCB9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" y="1248087"/>
            <a:ext cx="11867104" cy="992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5644559-3572-4446-8A24-88E78083A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5" y="2315846"/>
            <a:ext cx="11867104" cy="9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7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22838</TotalTime>
  <Words>632</Words>
  <Application>Microsoft Office PowerPoint</Application>
  <PresentationFormat>寬螢幕</PresentationFormat>
  <Paragraphs>333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Office 佈景主題</vt:lpstr>
      <vt:lpstr>碩一睡眠判讀報告</vt:lpstr>
      <vt:lpstr>睡眠資料</vt:lpstr>
      <vt:lpstr>Hypnogram總覽</vt:lpstr>
      <vt:lpstr>Stage Agreement P76104621</vt:lpstr>
      <vt:lpstr>Event Agreement P76104621</vt:lpstr>
      <vt:lpstr>Arousal、SpO2 Agreement P76104621</vt:lpstr>
      <vt:lpstr>Stage Agreement P76104281</vt:lpstr>
      <vt:lpstr>Stage Agreement P76104215</vt:lpstr>
      <vt:lpstr>Stage Agreement P76104663</vt:lpstr>
      <vt:lpstr>Stage Agreement P76104526</vt:lpstr>
      <vt:lpstr>Stage Agreement Q56104068</vt:lpstr>
      <vt:lpstr>Stage Agreement Q56101036</vt:lpstr>
      <vt:lpstr>Stage Agreement P78091060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279</cp:revision>
  <dcterms:created xsi:type="dcterms:W3CDTF">2021-07-06T08:18:21Z</dcterms:created>
  <dcterms:modified xsi:type="dcterms:W3CDTF">2022-02-11T09:06:29Z</dcterms:modified>
</cp:coreProperties>
</file>