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100" d="100"/>
          <a:sy n="10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25A16-65D2-46DE-AD68-EACBFAD4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7E0F2B-59ED-41E0-A436-0E1B88BD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B7E5C-95FE-43AC-8C4F-506AAD77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A151D1-A80E-40C2-A72F-367DF124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65B6B-9C6B-4579-AB26-84563176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91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82E51-602F-46F2-8A1D-4871C00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1E8DA-FF9B-4556-B146-0BAB19C66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E062C3-7E77-4677-8F73-6419CA9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0C083-E7BB-4D4B-BF5C-5097BC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609C34-A205-46FB-BAAF-998E6949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EA89ED-041F-4579-97EC-4903028BE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AD0C2D-BF32-4140-A12E-BC301062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13306-DDD7-4A24-B1F9-F7D0AF2D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62837-3B30-45D2-ADB3-64496D01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98651-F645-4CFF-A407-53559EBF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9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5E446-9DE0-456F-B256-DA1274D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E8002-1E67-43DD-8D90-DE96991D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E942F2-7BAB-428A-8E38-7F0DB9AF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4C3061-C2AC-41B0-93D0-FF9B953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2B40AD-FC50-45D9-9741-EB139936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11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D0A57-4052-44C0-A41E-9CB485FB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8F2A2F-135B-4073-A536-527C3AD3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A84D5B-DA6C-48E8-B81E-897F59AC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A9E511-55C8-40AB-84AE-C9E3668B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928052-8986-4E0A-A677-34F3F205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7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AD561-2FA6-47E0-A43F-DE74956B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A56C8-B40D-45E7-9972-4EF963A7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0614ED-2146-4554-8E9F-2AEDC170C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CC1EC9-B905-4621-AD33-AD8357B8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B26E-38B3-4137-940E-0A2227A6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2C7E21-56E4-4EF6-9FD0-8EA4E9C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47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CE25C-0C90-44F8-8977-04A42FBD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CC971D-A203-4742-A6DD-A6A8FD760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811F40-5D2D-4738-8B85-53532C04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7E6AA7-9353-4D01-BA23-FB27DB95B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9F0589-85FC-4A9A-BA9E-255D81E11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D98624-24D0-497D-9055-C4FE1C0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C70B70-4820-46D8-9494-A910BD48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6DC83B-D766-42AA-AA55-D4D96B94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57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589ED-59D5-4453-A6D8-FDB7E0EE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53CE5F-B782-48CD-832B-996DD190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3B3B69-362F-4AE8-BDD6-06F96939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BE307B-7C50-4013-9C45-776FE978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1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C72C82-E131-4A92-99B1-795B917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B0818A-8B21-410A-BF87-5414EA27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A2085D-AE27-45FA-A6D6-F570E076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5A2FB-5B6F-4A2A-809E-86C95BB2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171D8-A2A9-45E2-9F64-B8D461D6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BE7BB4-E65D-480E-838F-9950417E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3FB09E-2F66-40DB-A703-9AA090B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40801-5A7F-41AF-963E-882B6FF2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092C2E-715D-4789-AD6D-95E467A2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60D67-141D-45CE-82AD-0B2750D8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A08821-FDED-4638-A277-70A0E2E35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4F4EAF-89FE-4584-9F58-C6D31891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ADE4F5-42AF-4A4E-A771-47DAF00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9A6E2C-02BE-46A9-9ABB-5FABDFB3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99B95F-9351-42AE-A567-D7F58F31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179702-E73F-4EF6-84D5-9F2E6105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B6A707-C55E-4218-BB20-9B2730D61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DA79D7-ACAA-4A1F-975B-DC10AEF9B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1685-1F93-4CB0-B071-565569E98684}" type="datetimeFigureOut">
              <a:rPr lang="zh-TW" altLang="en-US" smtClean="0"/>
              <a:t>2021/07/22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B87E1E-CFC9-4F1A-A554-6C9A157D6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3C86EA-8012-4AAD-AFD7-A7E9AA6B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110B6-A232-4687-A884-014F05BE9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7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F24146A-D5D4-46EB-919B-0C5625CB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840" y="2420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210E416-4D8F-4396-A29E-4B0923E3C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840" y="28781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06DC77B-79D0-42A5-980B-586EB595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840" y="5735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3602CCB-343C-44D5-B68D-18318A69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19857"/>
            <a:ext cx="9982200" cy="532001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10A366-EA1B-464C-AE1A-A5426BCD0689}"/>
              </a:ext>
            </a:extLst>
          </p:cNvPr>
          <p:cNvSpPr txBox="1"/>
          <p:nvPr/>
        </p:nvSpPr>
        <p:spPr>
          <a:xfrm>
            <a:off x="657225" y="353426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人機協同自動判讀介面使用說明</a:t>
            </a:r>
          </a:p>
        </p:txBody>
      </p:sp>
    </p:spTree>
    <p:extLst>
      <p:ext uri="{BB962C8B-B14F-4D97-AF65-F5344CB8AC3E}">
        <p14:creationId xmlns:p14="http://schemas.microsoft.com/office/powerpoint/2010/main" val="344986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7CAE2-E145-4D07-B98E-F24AD5B5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AE5A0-EACB-4046-BE8B-6AE0BE4B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120" y="1858963"/>
            <a:ext cx="2011680" cy="4351338"/>
          </a:xfrm>
        </p:spPr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load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將</a:t>
            </a:r>
            <a:r>
              <a:rPr lang="en-US" altLang="zh-TW" dirty="0"/>
              <a:t>data</a:t>
            </a:r>
            <a:r>
              <a:rPr lang="zh-TW" altLang="en-US" dirty="0"/>
              <a:t>資料夾中的一筆</a:t>
            </a:r>
            <a:r>
              <a:rPr lang="en-US" altLang="zh-TW" dirty="0"/>
              <a:t>20130123</a:t>
            </a:r>
            <a:r>
              <a:rPr lang="zh-TW" altLang="en-US" dirty="0"/>
              <a:t>資料匯入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5C9A12-30CC-4D51-AA40-1106584B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365125"/>
            <a:ext cx="7268196" cy="49959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A862CE-572E-4674-A98D-B2BF41101360}"/>
              </a:ext>
            </a:extLst>
          </p:cNvPr>
          <p:cNvSpPr/>
          <p:nvPr/>
        </p:nvSpPr>
        <p:spPr>
          <a:xfrm>
            <a:off x="1647203" y="533400"/>
            <a:ext cx="684517" cy="147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2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7F030-CAC4-4861-9822-BDF8043C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40048-70AE-4B7A-AE8D-E69FD2D3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303" y="1856105"/>
            <a:ext cx="2869019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匯入後按下</a:t>
            </a:r>
            <a:r>
              <a:rPr lang="en-US" altLang="zh-TW" dirty="0"/>
              <a:t>Analysis</a:t>
            </a:r>
            <a:r>
              <a:rPr lang="zh-TW" altLang="en-US" dirty="0"/>
              <a:t>裡的</a:t>
            </a:r>
            <a:r>
              <a:rPr lang="en-US" altLang="zh-TW" dirty="0"/>
              <a:t>auto</a:t>
            </a:r>
            <a:r>
              <a:rPr lang="zh-TW" altLang="en-US" dirty="0"/>
              <a:t> </a:t>
            </a:r>
            <a:r>
              <a:rPr lang="en-US" altLang="zh-TW" dirty="0" err="1"/>
              <a:t>scorinh</a:t>
            </a:r>
            <a:r>
              <a:rPr lang="zh-TW" altLang="en-US" dirty="0"/>
              <a:t> </a:t>
            </a:r>
            <a:r>
              <a:rPr lang="en-US" altLang="zh-TW" dirty="0" err="1"/>
              <a:t>eith</a:t>
            </a:r>
            <a:r>
              <a:rPr lang="zh-TW" altLang="en-US" dirty="0"/>
              <a:t> </a:t>
            </a:r>
            <a:r>
              <a:rPr lang="en-US" altLang="zh-TW" dirty="0" err="1"/>
              <a:t>reliabilit</a:t>
            </a:r>
            <a:r>
              <a:rPr lang="zh-TW" altLang="en-US" dirty="0"/>
              <a:t>跑出包低信賴區間</a:t>
            </a:r>
            <a:r>
              <a:rPr lang="en-US" altLang="zh-TW" dirty="0"/>
              <a:t>(</a:t>
            </a:r>
            <a:r>
              <a:rPr lang="zh-TW" altLang="en-US" dirty="0"/>
              <a:t>藍色底標註</a:t>
            </a:r>
            <a:r>
              <a:rPr lang="en-US" altLang="zh-TW" dirty="0"/>
              <a:t>)</a:t>
            </a:r>
            <a:r>
              <a:rPr lang="zh-TW" altLang="en-US" dirty="0"/>
              <a:t>的自動判讀結果</a:t>
            </a:r>
            <a:endParaRPr lang="en-US" altLang="zh-TW" dirty="0"/>
          </a:p>
          <a:p>
            <a:r>
              <a:rPr lang="zh-TW" altLang="en-US" dirty="0"/>
              <a:t>使用者可根據此結果繼續修改</a:t>
            </a:r>
            <a:r>
              <a:rPr lang="en-US" altLang="zh-TW" dirty="0"/>
              <a:t>stage</a:t>
            </a:r>
          </a:p>
          <a:p>
            <a:r>
              <a:rPr lang="zh-TW" altLang="en-US" dirty="0"/>
              <a:t>可先從低信賴區間部分</a:t>
            </a:r>
            <a:r>
              <a:rPr lang="en-US" altLang="zh-TW" dirty="0"/>
              <a:t>(</a:t>
            </a:r>
            <a:r>
              <a:rPr lang="zh-TW" altLang="en-US" dirty="0"/>
              <a:t>藍色部分</a:t>
            </a:r>
            <a:r>
              <a:rPr lang="en-US" altLang="zh-TW" dirty="0"/>
              <a:t>)</a:t>
            </a:r>
            <a:r>
              <a:rPr lang="zh-TW" altLang="en-US" dirty="0"/>
              <a:t>進行判讀。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5B0D1D-ECC5-4BEB-9510-58D9B35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78" y="843439"/>
            <a:ext cx="8590681" cy="5029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146977-CD0D-4BF9-A1CE-4EB8B5B1B1DB}"/>
              </a:ext>
            </a:extLst>
          </p:cNvPr>
          <p:cNvSpPr/>
          <p:nvPr/>
        </p:nvSpPr>
        <p:spPr>
          <a:xfrm>
            <a:off x="838200" y="956469"/>
            <a:ext cx="1706880" cy="613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45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2DFB2-BEBF-4AD2-B601-0DF1580C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44C48-F537-4BC6-9F2A-88DBCC04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902" y="1825625"/>
            <a:ext cx="2698898" cy="4351338"/>
          </a:xfrm>
        </p:spPr>
        <p:txBody>
          <a:bodyPr/>
          <a:lstStyle/>
          <a:p>
            <a:r>
              <a:rPr lang="zh-TW" altLang="en-US" dirty="0"/>
              <a:t>完成後按下左下角的</a:t>
            </a:r>
            <a:r>
              <a:rPr lang="en-US" altLang="zh-TW" dirty="0"/>
              <a:t>Agreement Analysis </a:t>
            </a:r>
            <a:r>
              <a:rPr lang="zh-TW" altLang="en-US" dirty="0"/>
              <a:t>即可察看與專家判讀間的一致性比較。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B36003-1C29-4491-AD76-A7BD87505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47" r="32674"/>
          <a:stretch/>
        </p:blipFill>
        <p:spPr>
          <a:xfrm>
            <a:off x="0" y="1690688"/>
            <a:ext cx="8208335" cy="49871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DE748F-19F7-4C6D-BF54-68310346C28C}"/>
              </a:ext>
            </a:extLst>
          </p:cNvPr>
          <p:cNvSpPr/>
          <p:nvPr/>
        </p:nvSpPr>
        <p:spPr>
          <a:xfrm>
            <a:off x="0" y="6019801"/>
            <a:ext cx="1066800" cy="658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6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吳孟純 WU MENG CHUN</dc:creator>
  <cp:lastModifiedBy>吳孟純 WU MENG CHUN</cp:lastModifiedBy>
  <cp:revision>1</cp:revision>
  <dcterms:created xsi:type="dcterms:W3CDTF">2021-07-22T09:17:20Z</dcterms:created>
  <dcterms:modified xsi:type="dcterms:W3CDTF">2021-07-22T09:31:16Z</dcterms:modified>
</cp:coreProperties>
</file>