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40807-0205-0143-CB1D-B94D421C41BF}" v="393" dt="2023-09-01T18:27:4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Cogumelo no chão com guarda-chuva&#10;&#10;Descrição gerada automaticamente">
            <a:extLst>
              <a:ext uri="{FF2B5EF4-FFF2-40B4-BE49-F238E27FC236}">
                <a16:creationId xmlns:a16="http://schemas.microsoft.com/office/drawing/2014/main" id="{540B3096-122B-6BB8-8766-1ED365FA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7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rgbClr val="FFFFFF"/>
                </a:solidFill>
                <a:latin typeface="Georgia Pro"/>
                <a:cs typeface="Calibri Light"/>
              </a:rPr>
              <a:t>Mush</a:t>
            </a:r>
            <a:r>
              <a:rPr lang="de-DE" dirty="0">
                <a:solidFill>
                  <a:srgbClr val="FFFFFF"/>
                </a:solidFill>
                <a:latin typeface="Georgia Pro"/>
                <a:cs typeface="Calibri Light"/>
              </a:rPr>
              <a:t> Room Company</a:t>
            </a:r>
            <a:endParaRPr lang="de-DE" dirty="0">
              <a:solidFill>
                <a:srgbClr val="FFFFFF"/>
              </a:solidFill>
              <a:latin typeface="Georgia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  <a:cs typeface="Calibri"/>
              </a:rPr>
              <a:t>Eduardo </a:t>
            </a:r>
            <a:r>
              <a:rPr lang="de-DE" sz="2000" dirty="0" err="1">
                <a:solidFill>
                  <a:srgbClr val="FFFFFF"/>
                </a:solidFill>
                <a:cs typeface="Calibri"/>
              </a:rPr>
              <a:t>Castrillo</a:t>
            </a:r>
            <a:r>
              <a:rPr lang="de-D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FFFFFF"/>
                </a:solidFill>
                <a:cs typeface="Calibri"/>
              </a:rPr>
              <a:t>Pulcino</a:t>
            </a:r>
            <a:r>
              <a:rPr lang="de-DE" sz="2000" dirty="0">
                <a:solidFill>
                  <a:srgbClr val="FFFFFF"/>
                </a:solidFill>
                <a:cs typeface="Calibri"/>
              </a:rPr>
              <a:t> </a:t>
            </a:r>
            <a:endParaRPr lang="de-DE" sz="2000">
              <a:solidFill>
                <a:srgbClr val="FFFFFF"/>
              </a:solidFill>
              <a:cs typeface="Calibri"/>
            </a:endParaRPr>
          </a:p>
          <a:p>
            <a:r>
              <a:rPr lang="de-DE" sz="2000" dirty="0">
                <a:solidFill>
                  <a:srgbClr val="FFFFFF"/>
                </a:solidFill>
                <a:cs typeface="Calibri"/>
              </a:rPr>
              <a:t>José Vitor Souza Silva</a:t>
            </a:r>
          </a:p>
          <a:p>
            <a:r>
              <a:rPr lang="de-DE" sz="2000" dirty="0">
                <a:solidFill>
                  <a:srgbClr val="FFFFFF"/>
                </a:solidFill>
                <a:cs typeface="Calibri"/>
              </a:rPr>
              <a:t>Leonardo Rodrigues Albuquerque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B2C56-0D95-DB1E-D90D-E20F6DD2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3800">
                <a:latin typeface="Georgia Pro"/>
                <a:cs typeface="Calibri Light"/>
              </a:rPr>
              <a:t>Principais funcionalidades para o usuário final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3C35D-5C4A-AC60-6F08-19EA26A7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latin typeface="Georgia Pro"/>
                <a:cs typeface="Calibri"/>
              </a:rPr>
              <a:t>Acesso a um site contendo todas as informações referentes a temperatura e umidade do plantio de cogumelos.</a:t>
            </a:r>
          </a:p>
          <a:p>
            <a:r>
              <a:rPr lang="pt-BR" sz="2000">
                <a:latin typeface="Georgia Pro"/>
                <a:cs typeface="Calibri"/>
              </a:rPr>
              <a:t>Acesso a uma calculadora financeira, apresentando a rentabilidade do negócio.</a:t>
            </a:r>
          </a:p>
          <a:p>
            <a:r>
              <a:rPr lang="pt-BR" sz="2000">
                <a:latin typeface="Georgia Pro"/>
                <a:cs typeface="Calibri"/>
              </a:rPr>
              <a:t>Sistema de alerta quando os dados coletados forem prejudiciais ao cultivo</a:t>
            </a:r>
          </a:p>
          <a:p>
            <a:endParaRPr lang="pt-BR" sz="2000">
              <a:cs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1C5D19-E555-DFE9-03D0-7111655D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23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77956CF5-1B06-3A26-7637-DC422ADD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eorgia Pro"/>
                <a:cs typeface="Calibri Light"/>
              </a:rPr>
              <a:t>Diagrama de visão de negócio</a:t>
            </a:r>
            <a:endParaRPr lang="pt-BR" dirty="0">
              <a:latin typeface="Georgia Pro"/>
            </a:endParaRPr>
          </a:p>
        </p:txBody>
      </p:sp>
      <p:pic>
        <p:nvPicPr>
          <p:cNvPr id="29" name="Espaço Reservado para Conteúdo 28" descr="Diagrama&#10;&#10;Descrição gerada automaticamente">
            <a:extLst>
              <a:ext uri="{FF2B5EF4-FFF2-40B4-BE49-F238E27FC236}">
                <a16:creationId xmlns:a16="http://schemas.microsoft.com/office/drawing/2014/main" id="{E6424AED-6B05-C93B-A951-9C5EE6168D0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763" y="1703388"/>
            <a:ext cx="12060237" cy="5160962"/>
          </a:xfrm>
        </p:spPr>
      </p:pic>
    </p:spTree>
    <p:extLst>
      <p:ext uri="{BB962C8B-B14F-4D97-AF65-F5344CB8AC3E}">
        <p14:creationId xmlns:p14="http://schemas.microsoft.com/office/powerpoint/2010/main" val="582392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Mush Room Company</vt:lpstr>
      <vt:lpstr>Principais funcionalidades para o usuário final</vt:lpstr>
      <vt:lpstr>Diagrama de visão de negócio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72</cp:revision>
  <dcterms:created xsi:type="dcterms:W3CDTF">2023-09-01T17:47:16Z</dcterms:created>
  <dcterms:modified xsi:type="dcterms:W3CDTF">2023-09-01T18:31:48Z</dcterms:modified>
</cp:coreProperties>
</file>