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1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29LT Riwaya Informal" charset="1" panose="00000500000000000000"/>
      <p:regular r:id="rId12"/>
    </p:embeddedFont>
    <p:embeddedFont>
      <p:font typeface="Open Sans" charset="1" panose="020B0606030504020204"/>
      <p:regular r:id="rId13"/>
    </p:embeddedFont>
    <p:embeddedFont>
      <p:font typeface="Open Sans Bold" charset="1" panose="020B0806030504020204"/>
      <p:regular r:id="rId14"/>
    </p:embeddedFont>
    <p:embeddedFont>
      <p:font typeface="Open Sans Italics" charset="1" panose="020B0606030504020204"/>
      <p:regular r:id="rId15"/>
    </p:embeddedFont>
    <p:embeddedFont>
      <p:font typeface="Open Sans Bold Italics" charset="1" panose="020B0806030504020204"/>
      <p:regular r:id="rId16"/>
    </p:embeddedFont>
    <p:embeddedFont>
      <p:font typeface="Open Sans Light" charset="1" panose="020B0306030504020204"/>
      <p:regular r:id="rId17"/>
    </p:embeddedFont>
    <p:embeddedFont>
      <p:font typeface="Open Sans Light Italics" charset="1" panose="020B0306030504020204"/>
      <p:regular r:id="rId18"/>
    </p:embeddedFont>
    <p:embeddedFont>
      <p:font typeface="Open Sans Ultra-Bold" charset="1" panose="00000000000000000000"/>
      <p:regular r:id="rId19"/>
    </p:embeddedFont>
    <p:embeddedFont>
      <p:font typeface="Open Sans Ultra-Bold Italics" charset="1" panose="00000000000000000000"/>
      <p:regular r:id="rId20"/>
    </p:embeddedFont>
    <p:embeddedFont>
      <p:font typeface="Abhaya Libre" charset="1" panose="02000503000000000000"/>
      <p:regular r:id="rId21"/>
    </p:embeddedFont>
    <p:embeddedFont>
      <p:font typeface="Abhaya Libre Bold" charset="1" panose="02000803000000000000"/>
      <p:regular r:id="rId22"/>
    </p:embeddedFont>
    <p:embeddedFont>
      <p:font typeface="Abhaya Libre Italics" charset="1" panose="02000503000000000000"/>
      <p:regular r:id="rId23"/>
    </p:embeddedFont>
    <p:embeddedFont>
      <p:font typeface="Abhaya Libre Bold Italics" charset="1" panose="02000803000000000000"/>
      <p:regular r:id="rId24"/>
    </p:embeddedFont>
    <p:embeddedFont>
      <p:font typeface="Abhaya Libre Medium" charset="1" panose="02000603000000000000"/>
      <p:regular r:id="rId25"/>
    </p:embeddedFont>
    <p:embeddedFont>
      <p:font typeface="Abhaya Libre Medium Italics" charset="1" panose="02000603000000000000"/>
      <p:regular r:id="rId26"/>
    </p:embeddedFont>
    <p:embeddedFont>
      <p:font typeface="Abhaya Libre Semi-Bold" charset="1" panose="02000703000000000000"/>
      <p:regular r:id="rId27"/>
    </p:embeddedFont>
    <p:embeddedFont>
      <p:font typeface="Abhaya Libre Semi-Bold Italics" charset="1" panose="02000703000000000000"/>
      <p:regular r:id="rId28"/>
    </p:embeddedFont>
    <p:embeddedFont>
      <p:font typeface="Abhaya Libre Ultra-Bold" charset="1" panose="02000803000000000000"/>
      <p:regular r:id="rId29"/>
    </p:embeddedFont>
    <p:embeddedFont>
      <p:font typeface="Abhaya Libre Ultra-Bold Italics" charset="1" panose="0200080300000000000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slides/slide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7505700" cy="2519820"/>
          </a:xfrm>
          <a:custGeom>
            <a:avLst/>
            <a:gdLst/>
            <a:ahLst/>
            <a:cxnLst/>
            <a:rect r="r" b="b" t="t" l="l"/>
            <a:pathLst>
              <a:path h="2519820" w="7505700">
                <a:moveTo>
                  <a:pt x="0" y="0"/>
                </a:moveTo>
                <a:lnTo>
                  <a:pt x="7505700" y="0"/>
                </a:lnTo>
                <a:lnTo>
                  <a:pt x="7505700" y="2519820"/>
                </a:lnTo>
                <a:lnTo>
                  <a:pt x="0" y="25198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98933" r="0" b="-989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410973" y="-7893"/>
            <a:ext cx="6299917" cy="2015250"/>
          </a:xfrm>
          <a:custGeom>
            <a:avLst/>
            <a:gdLst/>
            <a:ahLst/>
            <a:cxnLst/>
            <a:rect r="r" b="b" t="t" l="l"/>
            <a:pathLst>
              <a:path h="2015250" w="6299917">
                <a:moveTo>
                  <a:pt x="0" y="0"/>
                </a:moveTo>
                <a:lnTo>
                  <a:pt x="6299917" y="0"/>
                </a:lnTo>
                <a:lnTo>
                  <a:pt x="6299917" y="2015250"/>
                </a:lnTo>
                <a:lnTo>
                  <a:pt x="0" y="20152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06306" r="0" b="-106306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1595050" y="9144496"/>
            <a:ext cx="6981151" cy="1142504"/>
          </a:xfrm>
          <a:custGeom>
            <a:avLst/>
            <a:gdLst/>
            <a:ahLst/>
            <a:cxnLst/>
            <a:rect r="r" b="b" t="t" l="l"/>
            <a:pathLst>
              <a:path h="1142504" w="6981151">
                <a:moveTo>
                  <a:pt x="0" y="0"/>
                </a:moveTo>
                <a:lnTo>
                  <a:pt x="6981151" y="0"/>
                </a:lnTo>
                <a:lnTo>
                  <a:pt x="6981151" y="1142504"/>
                </a:lnTo>
                <a:lnTo>
                  <a:pt x="0" y="11425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55519" r="0" b="-255519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6872470" y="9241012"/>
            <a:ext cx="5728224" cy="1078427"/>
          </a:xfrm>
          <a:custGeom>
            <a:avLst/>
            <a:gdLst/>
            <a:ahLst/>
            <a:cxnLst/>
            <a:rect r="r" b="b" t="t" l="l"/>
            <a:pathLst>
              <a:path h="1078427" w="5728224">
                <a:moveTo>
                  <a:pt x="0" y="0"/>
                </a:moveTo>
                <a:lnTo>
                  <a:pt x="5728224" y="0"/>
                </a:lnTo>
                <a:lnTo>
                  <a:pt x="5728224" y="1078427"/>
                </a:lnTo>
                <a:lnTo>
                  <a:pt x="0" y="1078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215582" r="0" b="-21558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218353" y="3303712"/>
            <a:ext cx="2141774" cy="1425253"/>
          </a:xfrm>
          <a:custGeom>
            <a:avLst/>
            <a:gdLst/>
            <a:ahLst/>
            <a:cxnLst/>
            <a:rect r="r" b="b" t="t" l="l"/>
            <a:pathLst>
              <a:path h="1425253" w="2141774">
                <a:moveTo>
                  <a:pt x="0" y="0"/>
                </a:moveTo>
                <a:lnTo>
                  <a:pt x="2141774" y="0"/>
                </a:lnTo>
                <a:lnTo>
                  <a:pt x="2141774" y="1425253"/>
                </a:lnTo>
                <a:lnTo>
                  <a:pt x="0" y="14252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033423" y="6539507"/>
            <a:ext cx="1788597" cy="1788597"/>
          </a:xfrm>
          <a:custGeom>
            <a:avLst/>
            <a:gdLst/>
            <a:ahLst/>
            <a:cxnLst/>
            <a:rect r="r" b="b" t="t" l="l"/>
            <a:pathLst>
              <a:path h="1788597" w="1788597">
                <a:moveTo>
                  <a:pt x="0" y="0"/>
                </a:moveTo>
                <a:lnTo>
                  <a:pt x="1788597" y="0"/>
                </a:lnTo>
                <a:lnTo>
                  <a:pt x="1788597" y="1788597"/>
                </a:lnTo>
                <a:lnTo>
                  <a:pt x="0" y="17885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765461" y="6612840"/>
            <a:ext cx="2324521" cy="1822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83"/>
              </a:lnSpc>
            </a:pPr>
            <a:r>
              <a:rPr lang="en-US" sz="7429">
                <a:solidFill>
                  <a:srgbClr val="DD2E44"/>
                </a:solidFill>
                <a:latin typeface="29LT Riwaya Informal"/>
              </a:rPr>
              <a:t>Mush</a:t>
            </a:r>
          </a:p>
          <a:p>
            <a:pPr algn="ctr">
              <a:lnSpc>
                <a:spcPts val="6983"/>
              </a:lnSpc>
            </a:pPr>
            <a:r>
              <a:rPr lang="en-US" sz="7429">
                <a:solidFill>
                  <a:srgbClr val="DD2E44"/>
                </a:solidFill>
                <a:latin typeface="29LT Riwaya Informal"/>
              </a:rPr>
              <a:t>Room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9931577" y="2988432"/>
            <a:ext cx="1740534" cy="1740534"/>
          </a:xfrm>
          <a:custGeom>
            <a:avLst/>
            <a:gdLst/>
            <a:ahLst/>
            <a:cxnLst/>
            <a:rect r="r" b="b" t="t" l="l"/>
            <a:pathLst>
              <a:path h="1740534" w="1740534">
                <a:moveTo>
                  <a:pt x="0" y="0"/>
                </a:moveTo>
                <a:lnTo>
                  <a:pt x="1740534" y="0"/>
                </a:lnTo>
                <a:lnTo>
                  <a:pt x="1740534" y="1740533"/>
                </a:lnTo>
                <a:lnTo>
                  <a:pt x="0" y="174053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718956" y="6497702"/>
            <a:ext cx="2496277" cy="1872208"/>
          </a:xfrm>
          <a:custGeom>
            <a:avLst/>
            <a:gdLst/>
            <a:ahLst/>
            <a:cxnLst/>
            <a:rect r="r" b="b" t="t" l="l"/>
            <a:pathLst>
              <a:path h="1872208" w="2496277">
                <a:moveTo>
                  <a:pt x="0" y="0"/>
                </a:moveTo>
                <a:lnTo>
                  <a:pt x="2496277" y="0"/>
                </a:lnTo>
                <a:lnTo>
                  <a:pt x="2496277" y="1872208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2700000">
            <a:off x="4514295" y="5416342"/>
            <a:ext cx="979194" cy="697676"/>
          </a:xfrm>
          <a:custGeom>
            <a:avLst/>
            <a:gdLst/>
            <a:ahLst/>
            <a:cxnLst/>
            <a:rect r="r" b="b" t="t" l="l"/>
            <a:pathLst>
              <a:path h="697676" w="979194">
                <a:moveTo>
                  <a:pt x="0" y="0"/>
                </a:moveTo>
                <a:lnTo>
                  <a:pt x="979194" y="0"/>
                </a:lnTo>
                <a:lnTo>
                  <a:pt x="979194" y="697675"/>
                </a:lnTo>
                <a:lnTo>
                  <a:pt x="0" y="69767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2700000">
            <a:off x="8488359" y="5416342"/>
            <a:ext cx="979194" cy="697676"/>
          </a:xfrm>
          <a:custGeom>
            <a:avLst/>
            <a:gdLst/>
            <a:ahLst/>
            <a:cxnLst/>
            <a:rect r="r" b="b" t="t" l="l"/>
            <a:pathLst>
              <a:path h="697676" w="979194">
                <a:moveTo>
                  <a:pt x="0" y="0"/>
                </a:moveTo>
                <a:lnTo>
                  <a:pt x="979194" y="0"/>
                </a:lnTo>
                <a:lnTo>
                  <a:pt x="979194" y="697675"/>
                </a:lnTo>
                <a:lnTo>
                  <a:pt x="0" y="69767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2700000">
            <a:off x="12422351" y="5380128"/>
            <a:ext cx="979194" cy="697676"/>
          </a:xfrm>
          <a:custGeom>
            <a:avLst/>
            <a:gdLst/>
            <a:ahLst/>
            <a:cxnLst/>
            <a:rect r="r" b="b" t="t" l="l"/>
            <a:pathLst>
              <a:path h="697676" w="979194">
                <a:moveTo>
                  <a:pt x="0" y="0"/>
                </a:moveTo>
                <a:lnTo>
                  <a:pt x="979194" y="0"/>
                </a:lnTo>
                <a:lnTo>
                  <a:pt x="979194" y="697676"/>
                </a:lnTo>
                <a:lnTo>
                  <a:pt x="0" y="69767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072767" y="4841609"/>
            <a:ext cx="2243578" cy="923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3"/>
              </a:lnSpc>
            </a:pPr>
            <a:r>
              <a:rPr lang="en-US" sz="2609">
                <a:solidFill>
                  <a:srgbClr val="000000"/>
                </a:solidFill>
                <a:latin typeface="Abhaya Libre Bold"/>
              </a:rPr>
              <a:t>CONTRATAÇÃO</a:t>
            </a:r>
          </a:p>
          <a:p>
            <a:pPr algn="ctr">
              <a:lnSpc>
                <a:spcPts val="3653"/>
              </a:lnSpc>
            </a:pPr>
            <a:r>
              <a:rPr lang="en-US" sz="2609">
                <a:solidFill>
                  <a:srgbClr val="000000"/>
                </a:solidFill>
                <a:latin typeface="Abhaya Libre Bold"/>
              </a:rPr>
              <a:t>DO SERVIÇO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872664" y="5398259"/>
            <a:ext cx="2217318" cy="923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3"/>
              </a:lnSpc>
            </a:pPr>
            <a:r>
              <a:rPr lang="en-US" sz="2609">
                <a:solidFill>
                  <a:srgbClr val="000000"/>
                </a:solidFill>
                <a:latin typeface="Abhaya Libre Bold"/>
              </a:rPr>
              <a:t>IMPLANTAÇÃO </a:t>
            </a:r>
          </a:p>
          <a:p>
            <a:pPr algn="ctr">
              <a:lnSpc>
                <a:spcPts val="3653"/>
              </a:lnSpc>
            </a:pPr>
            <a:r>
              <a:rPr lang="en-US" sz="2609">
                <a:solidFill>
                  <a:srgbClr val="000000"/>
                </a:solidFill>
                <a:latin typeface="Abhaya Libre Bold"/>
              </a:rPr>
              <a:t>DO SISTEMA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569626" y="4841609"/>
            <a:ext cx="2365632" cy="923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3"/>
              </a:lnSpc>
            </a:pPr>
            <a:r>
              <a:rPr lang="en-US" sz="2609">
                <a:solidFill>
                  <a:srgbClr val="000000"/>
                </a:solidFill>
                <a:latin typeface="Abhaya Libre Bold"/>
              </a:rPr>
              <a:t>EXPECIFICAÇÃO</a:t>
            </a:r>
          </a:p>
          <a:p>
            <a:pPr algn="ctr">
              <a:lnSpc>
                <a:spcPts val="3653"/>
              </a:lnSpc>
            </a:pPr>
            <a:r>
              <a:rPr lang="en-US" sz="2609">
                <a:solidFill>
                  <a:srgbClr val="000000"/>
                </a:solidFill>
                <a:latin typeface="Abhaya Libre Bold"/>
              </a:rPr>
              <a:t>DA PLANTAÇÃO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600061" y="5398259"/>
            <a:ext cx="2693406" cy="923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3"/>
              </a:lnSpc>
            </a:pPr>
            <a:r>
              <a:rPr lang="en-US" sz="2609">
                <a:solidFill>
                  <a:srgbClr val="000000"/>
                </a:solidFill>
                <a:latin typeface="Abhaya Libre Bold"/>
              </a:rPr>
              <a:t>OTIMIZAÇÃO</a:t>
            </a:r>
          </a:p>
          <a:p>
            <a:pPr algn="ctr">
              <a:lnSpc>
                <a:spcPts val="3653"/>
              </a:lnSpc>
            </a:pPr>
            <a:r>
              <a:rPr lang="en-US" sz="2609">
                <a:solidFill>
                  <a:srgbClr val="000000"/>
                </a:solidFill>
                <a:latin typeface="Abhaya Libre Bold"/>
              </a:rPr>
              <a:t>DA PRODUÇÃO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41126" y="590014"/>
            <a:ext cx="5124948" cy="1096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148"/>
              </a:lnSpc>
            </a:pPr>
            <a:r>
              <a:rPr lang="en-US" sz="8669">
                <a:solidFill>
                  <a:srgbClr val="FDFFF9"/>
                </a:solidFill>
                <a:latin typeface="29LT Riwaya Informal"/>
              </a:rPr>
              <a:t>MushRoom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545279" y="1023521"/>
            <a:ext cx="6165611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30"/>
              </a:lnSpc>
            </a:pPr>
            <a:r>
              <a:rPr lang="en-US" sz="3000">
                <a:solidFill>
                  <a:srgbClr val="FDFFF9"/>
                </a:solidFill>
                <a:latin typeface="Montserrat Classic"/>
              </a:rPr>
              <a:t>Diagrama de visão de negócios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967348" y="9282191"/>
            <a:ext cx="5321473" cy="925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Open Sans Bold"/>
              </a:rPr>
              <a:t>Nome: </a:t>
            </a:r>
          </a:p>
          <a:p>
            <a:pPr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Open Sans Bold"/>
              </a:rPr>
              <a:t>Luiz Fernando Meneses Pereira</a:t>
            </a:r>
          </a:p>
          <a:p>
            <a:pPr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Open Sans Bold"/>
              </a:rPr>
              <a:t>Vagner Jose Di Benedetto Villela de Andrade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DAFtOi1fH0U</dc:identifier>
  <dcterms:modified xsi:type="dcterms:W3CDTF">2011-08-01T06:04:30Z</dcterms:modified>
  <cp:revision>1</cp:revision>
  <dc:title>Grupo 05 ATIV0109</dc:title>
</cp:coreProperties>
</file>