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894" r:id="rId6"/>
    <p:sldId id="89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661"/>
    <a:srgbClr val="ED145B"/>
    <a:srgbClr val="FF6C6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A492-0061-4E88-9B7C-FF72CF73B71A}" v="2" dt="2022-08-01T20:03:0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>
        <p:scale>
          <a:sx n="70" d="100"/>
          <a:sy n="70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FE5BA492-0061-4E88-9B7C-FF72CF73B71A}"/>
    <pc:docChg chg="undo custSel addSld delSld modSld">
      <pc:chgData name="FERNANDA FERREIRA CARAMICO" userId="2db39e23-2b4c-47c9-9008-d5ee479cbc6f" providerId="ADAL" clId="{FE5BA492-0061-4E88-9B7C-FF72CF73B71A}" dt="2022-08-01T20:03:37.539" v="20" actId="20577"/>
      <pc:docMkLst>
        <pc:docMk/>
      </pc:docMkLst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96135448" sldId="300"/>
        </pc:sldMkLst>
      </pc:sldChg>
      <pc:sldChg chg="delSp">
        <pc:chgData name="FERNANDA FERREIRA CARAMICO" userId="2db39e23-2b4c-47c9-9008-d5ee479cbc6f" providerId="ADAL" clId="{FE5BA492-0061-4E88-9B7C-FF72CF73B71A}" dt="2022-08-01T20:02:54.069" v="1" actId="478"/>
        <pc:sldMkLst>
          <pc:docMk/>
          <pc:sldMk cId="3555918169" sldId="321"/>
        </pc:sldMkLst>
        <pc:picChg chg="del">
          <ac:chgData name="FERNANDA FERREIRA CARAMICO" userId="2db39e23-2b4c-47c9-9008-d5ee479cbc6f" providerId="ADAL" clId="{FE5BA492-0061-4E88-9B7C-FF72CF73B71A}" dt="2022-08-01T20:02:54.069" v="1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971491" sldId="89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904309858" sldId="892"/>
        </pc:sldMkLst>
      </pc:sldChg>
      <pc:sldChg chg="del">
        <pc:chgData name="FERNANDA FERREIRA CARAMICO" userId="2db39e23-2b4c-47c9-9008-d5ee479cbc6f" providerId="ADAL" clId="{FE5BA492-0061-4E88-9B7C-FF72CF73B71A}" dt="2022-08-01T20:03:06.649" v="4" actId="47"/>
        <pc:sldMkLst>
          <pc:docMk/>
          <pc:sldMk cId="3498290696" sldId="89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67348321" sldId="894"/>
        </pc:sldMkLst>
      </pc:sldChg>
      <pc:sldChg chg="modSp add mod">
        <pc:chgData name="FERNANDA FERREIRA CARAMICO" userId="2db39e23-2b4c-47c9-9008-d5ee479cbc6f" providerId="ADAL" clId="{FE5BA492-0061-4E88-9B7C-FF72CF73B71A}" dt="2022-08-01T20:03:37.539" v="20" actId="20577"/>
        <pc:sldMkLst>
          <pc:docMk/>
          <pc:sldMk cId="2225988521" sldId="894"/>
        </pc:sldMkLst>
        <pc:spChg chg="mod">
          <ac:chgData name="FERNANDA FERREIRA CARAMICO" userId="2db39e23-2b4c-47c9-9008-d5ee479cbc6f" providerId="ADAL" clId="{FE5BA492-0061-4E88-9B7C-FF72CF73B71A}" dt="2022-08-01T20:03:13.969" v="8" actId="20577"/>
          <ac:spMkLst>
            <pc:docMk/>
            <pc:sldMk cId="2225988521" sldId="894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0.760" v="10"/>
          <ac:spMkLst>
            <pc:docMk/>
            <pc:sldMk cId="2225988521" sldId="894"/>
            <ac:spMk id="1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3.520" v="18"/>
          <ac:spMkLst>
            <pc:docMk/>
            <pc:sldMk cId="2225988521" sldId="894"/>
            <ac:spMk id="19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7.539" v="20" actId="20577"/>
          <ac:spMkLst>
            <pc:docMk/>
            <pc:sldMk cId="2225988521" sldId="894"/>
            <ac:spMk id="20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16.949" v="9"/>
          <ac:spMkLst>
            <pc:docMk/>
            <pc:sldMk cId="2225988521" sldId="894"/>
            <ac:spMk id="21" creationId="{E197219E-5B1B-4E37-AE29-C4A63966C51A}"/>
          </ac:spMkLst>
        </pc:spChg>
        <pc:spChg chg="mod">
          <ac:chgData name="FERNANDA FERREIRA CARAMICO" userId="2db39e23-2b4c-47c9-9008-d5ee479cbc6f" providerId="ADAL" clId="{FE5BA492-0061-4E88-9B7C-FF72CF73B71A}" dt="2022-08-01T20:03:26.571" v="14"/>
          <ac:spMkLst>
            <pc:docMk/>
            <pc:sldMk cId="2225988521" sldId="894"/>
            <ac:spMk id="22" creationId="{5CE4889F-0E92-43E0-8D1A-7C43B3A5858C}"/>
          </ac:spMkLst>
        </pc:spChg>
        <pc:spChg chg="mod">
          <ac:chgData name="FERNANDA FERREIRA CARAMICO" userId="2db39e23-2b4c-47c9-9008-d5ee479cbc6f" providerId="ADAL" clId="{FE5BA492-0061-4E88-9B7C-FF72CF73B71A}" dt="2022-08-01T20:03:30.799" v="17"/>
          <ac:spMkLst>
            <pc:docMk/>
            <pc:sldMk cId="2225988521" sldId="894"/>
            <ac:spMk id="23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4.249" v="12"/>
          <ac:spMkLst>
            <pc:docMk/>
            <pc:sldMk cId="2225988521" sldId="894"/>
            <ac:spMk id="2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5.104" v="13"/>
          <ac:spMkLst>
            <pc:docMk/>
            <pc:sldMk cId="2225988521" sldId="894"/>
            <ac:spMk id="27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1.919" v="11"/>
          <ac:spMkLst>
            <pc:docMk/>
            <pc:sldMk cId="2225988521" sldId="894"/>
            <ac:spMk id="35" creationId="{4997F601-006F-4BC7-9604-88E30DA500D9}"/>
          </ac:spMkLst>
        </pc:sp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45954317" sldId="89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01109230" sldId="90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879633261" sldId="989"/>
        </pc:sldMkLst>
      </pc:sldChg>
      <pc:sldMasterChg chg="delSldLayout">
        <pc:chgData name="FERNANDA FERREIRA CARAMICO" userId="2db39e23-2b4c-47c9-9008-d5ee479cbc6f" providerId="ADAL" clId="{FE5BA492-0061-4E88-9B7C-FF72CF73B71A}" dt="2022-08-01T20:02:50.299" v="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545AB-B1AB-6069-44B2-4A33FB18D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D574EA-71D9-3D5C-2F44-3C4568988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A6CB0D2-2A1D-8BF6-2451-0787FC7A6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grupo novo, quando formado, com o grupo anterior, quando não formado</a:t>
            </a:r>
          </a:p>
          <a:p>
            <a:r>
              <a:rPr lang="pt-BR"/>
              <a:t>Começar na aula, terminar no OpenLab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0DE18D-D168-1045-4618-A7693EFDD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8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A241A8A0-6A84-1CE0-94BF-5594FE493B8B}"/>
              </a:ext>
            </a:extLst>
          </p:cNvPr>
          <p:cNvSpPr txBox="1">
            <a:spLocks/>
          </p:cNvSpPr>
          <p:nvPr/>
        </p:nvSpPr>
        <p:spPr>
          <a:xfrm>
            <a:off x="11837608" y="6454802"/>
            <a:ext cx="32099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7BA7F7-9ECA-4650-BA2A-F4457457426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8096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&lt;Grupo 9&gt;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6102" y="1168399"/>
            <a:ext cx="3682998" cy="385799"/>
          </a:xfrm>
        </p:spPr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1837608" y="6454802"/>
            <a:ext cx="32099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2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11664" y="186333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 das Sprints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300346" y="5053408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107791" y="1944093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Projetos finalizados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239223" y="1944093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Desenvolvimento do projeto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44967" y="2931330"/>
            <a:ext cx="1512200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170146" y="164142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de monitores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204639" y="317015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Socioemocional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360597" y="2032524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Resiliência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389115" y="303691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Priorizar tarefas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275117" y="337534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Integrantes do Grupo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8178618" y="3170159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444DFC-F82E-FCF8-1468-16F838E60DB3}"/>
              </a:ext>
            </a:extLst>
          </p:cNvPr>
          <p:cNvSpPr/>
          <p:nvPr/>
        </p:nvSpPr>
        <p:spPr>
          <a:xfrm>
            <a:off x="2170146" y="4678811"/>
            <a:ext cx="1205384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Planejamento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97949A-C408-43D1-C3A0-E10513EE78D2}"/>
              </a:ext>
            </a:extLst>
          </p:cNvPr>
          <p:cNvSpPr/>
          <p:nvPr/>
        </p:nvSpPr>
        <p:spPr>
          <a:xfrm>
            <a:off x="6389115" y="4167215"/>
            <a:ext cx="1115512" cy="58077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 não violenta (CNV)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774510-A404-06F1-7656-498A2DC0F526}"/>
              </a:ext>
            </a:extLst>
          </p:cNvPr>
          <p:cNvSpPr/>
          <p:nvPr/>
        </p:nvSpPr>
        <p:spPr>
          <a:xfrm>
            <a:off x="311664" y="4919999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Conciliar projetos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7187F5D-4C28-C436-C653-2DE605BF620E}"/>
              </a:ext>
            </a:extLst>
          </p:cNvPr>
          <p:cNvSpPr/>
          <p:nvPr/>
        </p:nvSpPr>
        <p:spPr>
          <a:xfrm>
            <a:off x="2182961" y="226842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8A33646-5604-2E16-D7C6-A52869B3A3D4}"/>
              </a:ext>
            </a:extLst>
          </p:cNvPr>
          <p:cNvSpPr/>
          <p:nvPr/>
        </p:nvSpPr>
        <p:spPr>
          <a:xfrm>
            <a:off x="2192337" y="378150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E52D8BE-23F3-43B4-1DEC-633F437D30F5}"/>
              </a:ext>
            </a:extLst>
          </p:cNvPr>
          <p:cNvSpPr/>
          <p:nvPr/>
        </p:nvSpPr>
        <p:spPr>
          <a:xfrm>
            <a:off x="2166453" y="5294575"/>
            <a:ext cx="1191884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Organização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34EEFD4-C2A6-1C4D-3FE3-744B240CB50A}"/>
              </a:ext>
            </a:extLst>
          </p:cNvPr>
          <p:cNvSpPr/>
          <p:nvPr/>
        </p:nvSpPr>
        <p:spPr>
          <a:xfrm>
            <a:off x="4243378" y="4071890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Conflitos no grupo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69733EA-F0A6-7EB8-D257-413061FB6EDA}"/>
              </a:ext>
            </a:extLst>
          </p:cNvPr>
          <p:cNvSpPr/>
          <p:nvPr/>
        </p:nvSpPr>
        <p:spPr>
          <a:xfrm>
            <a:off x="6392250" y="51660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Reinventar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58CA0C4-077B-24EB-3A0F-88A51A3E6A17}"/>
              </a:ext>
            </a:extLst>
          </p:cNvPr>
          <p:cNvSpPr/>
          <p:nvPr/>
        </p:nvSpPr>
        <p:spPr>
          <a:xfrm>
            <a:off x="10239223" y="317015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União do Grupo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F348CA6-45AC-1DA8-0B23-B3BEF411A79B}"/>
              </a:ext>
            </a:extLst>
          </p:cNvPr>
          <p:cNvSpPr/>
          <p:nvPr/>
        </p:nvSpPr>
        <p:spPr>
          <a:xfrm>
            <a:off x="8162299" y="4352013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ADBF5D7-43C6-72CB-C68B-FE692D004F29}"/>
              </a:ext>
            </a:extLst>
          </p:cNvPr>
          <p:cNvSpPr/>
          <p:nvPr/>
        </p:nvSpPr>
        <p:spPr>
          <a:xfrm>
            <a:off x="10267741" y="4352012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Aplicar teoria na prática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FD528-057C-FCBD-A185-65C495341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58375AD-CBF1-223A-CF88-508FA09304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48436" y="6523630"/>
            <a:ext cx="343564" cy="33437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81038-BD20-E29E-2F24-AE15A419FE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764" y="447953"/>
            <a:ext cx="7551738" cy="660400"/>
          </a:xfrm>
          <a:prstGeom prst="rect">
            <a:avLst/>
          </a:prstGeom>
        </p:spPr>
        <p:txBody>
          <a:bodyPr/>
          <a:lstStyle/>
          <a:p>
            <a:r>
              <a:rPr lang="en-US" sz="3200" dirty="0" err="1"/>
              <a:t>Nomes</a:t>
            </a:r>
            <a:r>
              <a:rPr lang="en-US" sz="3200" dirty="0"/>
              <a:t>: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6D609A-D6AA-A25D-C800-3C84D36DE513}"/>
              </a:ext>
            </a:extLst>
          </p:cNvPr>
          <p:cNvSpPr txBox="1">
            <a:spLocks/>
          </p:cNvSpPr>
          <p:nvPr/>
        </p:nvSpPr>
        <p:spPr>
          <a:xfrm>
            <a:off x="-387103" y="447953"/>
            <a:ext cx="10906304" cy="575444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1FDA70-9B0B-355A-FD27-5B36978E58C0}"/>
              </a:ext>
            </a:extLst>
          </p:cNvPr>
          <p:cNvSpPr/>
          <p:nvPr/>
        </p:nvSpPr>
        <p:spPr>
          <a:xfrm>
            <a:off x="501884" y="1270178"/>
            <a:ext cx="6350000" cy="306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Hosana Silvino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Vinicius Vieira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Leonardo Rodrigues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Bruno Vinicius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Guilherme Mendes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Kauan Parente</a:t>
            </a:r>
            <a:endParaRPr lang="pt-BR" sz="2177" dirty="0">
              <a:solidFill>
                <a:srgbClr val="253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82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16" ma:contentTypeDescription="Crie um novo documento." ma:contentTypeScope="" ma:versionID="e4c433fbe4644b2cc28dadbc7459ce97">
  <xsd:schema xmlns:xsd="http://www.w3.org/2001/XMLSchema" xmlns:xs="http://www.w3.org/2001/XMLSchema" xmlns:p="http://schemas.microsoft.com/office/2006/metadata/properties" xmlns:ns2="8d73c667-0e32-466c-9097-a1f484c201cc" xmlns:ns3="110b98c3-9565-49b4-9c49-1e89583ef82c" targetNamespace="http://schemas.microsoft.com/office/2006/metadata/properties" ma:root="true" ma:fieldsID="ba7ee87c8ad9b6b851da249f1730b17a" ns2:_="" ns3:_="">
    <xsd:import namespace="8d73c667-0e32-466c-9097-a1f484c201cc"/>
    <xsd:import namespace="110b98c3-9565-49b4-9c49-1e89583ef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b98c3-9565-49b4-9c49-1e89583e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7a92563-b18a-4c92-afbb-346cab08281d}" ma:internalName="TaxCatchAll" ma:showField="CatchAllData" ma:web="110b98c3-9565-49b4-9c49-1e89583ef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73c667-0e32-466c-9097-a1f484c201cc">
      <Terms xmlns="http://schemas.microsoft.com/office/infopath/2007/PartnerControls"/>
    </lcf76f155ced4ddcb4097134ff3c332f>
    <TaxCatchAll xmlns="110b98c3-9565-49b4-9c49-1e89583ef82c" xsi:nil="true"/>
  </documentManagement>
</p:properties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88BDC5-2047-4356-B138-D278C7FFB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110b98c3-9565-49b4-9c49-1e89583ef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8d73c667-0e32-466c-9097-a1f484c201cc"/>
    <ds:schemaRef ds:uri="http://schemas.microsoft.com/office/infopath/2007/PartnerControls"/>
    <ds:schemaRef ds:uri="http://schemas.microsoft.com/office/2006/metadata/properties"/>
    <ds:schemaRef ds:uri="http://purl.org/dc/terms/"/>
    <ds:schemaRef ds:uri="110b98c3-9565-49b4-9c49-1e89583ef8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102</Words>
  <Application>Microsoft Office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Exo 2</vt:lpstr>
      <vt:lpstr>MV Boli</vt:lpstr>
      <vt:lpstr>Wingdings</vt:lpstr>
      <vt:lpstr>Tema do Office</vt:lpstr>
      <vt:lpstr>Apresentação do PowerPoint</vt:lpstr>
      <vt:lpstr>Apresentação do PowerPoint</vt:lpstr>
      <vt:lpstr>Nomes: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Hosana Silvino Das Flores</cp:lastModifiedBy>
  <cp:revision>62</cp:revision>
  <dcterms:created xsi:type="dcterms:W3CDTF">2021-08-25T19:26:40Z</dcterms:created>
  <dcterms:modified xsi:type="dcterms:W3CDTF">2024-02-10T02:54:33Z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  <property fmtid="{D5CDD505-2E9C-101B-9397-08002B2CF9AE}" pid="3" name="MediaServiceImageTags">
    <vt:lpwstr/>
  </property>
</Properties>
</file>