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B2B44-2653-78A3-3B70-049BDE642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11ED54-0BD4-32CF-C5C8-4A08F2D11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C7AB0-8043-6BC6-74E4-28BB1397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F044-BC1F-42ED-850C-5F57E970B16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D2C6E-B81F-1BC3-29ED-CDD68062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47815-FB67-6A24-BBBA-1668CF6D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66FC-8730-4905-BA59-FB7892B3C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4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6D995-77F2-FE4E-91B2-ADB72DDA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12CC52-73EF-E846-12F6-4B52E3A23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01C1A-D859-5FFB-03BB-6D88EAC8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F044-BC1F-42ED-850C-5F57E970B16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B0B44-BF57-6217-2DEE-5D15ECD0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6C8E4-1E81-0222-E61E-C5E0BF68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66FC-8730-4905-BA59-FB7892B3C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DA4187-4B4B-A12F-5B11-B63B2E949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FD791-F86D-33D8-51BF-E494037CB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83C44-068D-E443-A0A5-DBA8AA30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F044-BC1F-42ED-850C-5F57E970B16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80085-517E-0903-1EE8-F1A0A714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6ADB7-973E-902F-59E0-C246762C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66FC-8730-4905-BA59-FB7892B3C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3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1E1BA-0F8F-F722-25C1-EECDB2B8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3E684-136E-16BD-531E-9FB2676D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7C808-9090-C84C-8349-43735682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F044-BC1F-42ED-850C-5F57E970B16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FE165-CB25-E9F5-8806-77D283E8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59BD4-9A10-53BA-2770-447911FC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66FC-8730-4905-BA59-FB7892B3C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5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8FCA6-A6A4-699B-41F9-3690729A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2870B4-F65E-3EDC-9D6C-0410D3370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67D0C-5879-192A-0325-66AB1B18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F044-BC1F-42ED-850C-5F57E970B16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45112-4196-C5B5-E529-D5771B29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68ACB-5381-94E4-D4B9-C10B0DD3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66FC-8730-4905-BA59-FB7892B3C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9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03D71-27E3-8525-E508-D2D87D83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CCDAA-1DF5-BFA0-9952-5D273AC8B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65EFA-DF1D-6F54-E109-D76F25522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7D7C8B-E05D-E11E-67C0-724D9106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F044-BC1F-42ED-850C-5F57E970B16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85145-AE9E-DE7E-6AAA-C1B763E3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B4DF0-9E05-56F4-2688-7938F241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66FC-8730-4905-BA59-FB7892B3C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0989-8B37-346C-6252-B8377D62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79C60-A9A7-4033-7F2A-105D50581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E49EA-64C3-EFF9-9962-F78CBDB40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480BED-0C9D-C5B9-7152-06BF4240C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0CCB27-F9C1-4A84-4B7F-FC8D4E686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87150F-CB12-ECE7-5408-14EA0A09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F044-BC1F-42ED-850C-5F57E970B16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7FD3DE-958F-451D-C931-989D4348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A28BD4-ADB7-DC15-5253-0948B9C6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66FC-8730-4905-BA59-FB7892B3C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3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39115-112E-53EC-EFC5-2FB18E8F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3D7A0C-5490-CB5D-BB66-0CCA398A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F044-BC1F-42ED-850C-5F57E970B16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0DEE7-E330-FB26-D620-B3A1AABC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9D2B94-E529-B15C-513E-05BCAD3D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66FC-8730-4905-BA59-FB7892B3C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5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C33E12-DD4A-0023-D2F6-2CFAF5B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F044-BC1F-42ED-850C-5F57E970B16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DC5528-6292-B94B-CC5B-732798F7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A69065-616D-E73D-8381-78EA3085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66FC-8730-4905-BA59-FB7892B3C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DABC6-99EE-E9B2-0553-0A67F444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0D916-5B61-3D6A-6357-B508EF8CC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DB98D-EB45-6459-A0FC-F222B2B58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41E04-212C-DB60-5168-6A91E104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F044-BC1F-42ED-850C-5F57E970B16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D5E804-4989-B2AA-B990-B7C72AF3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D29787-01B8-658E-EFDC-C5D985F2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66FC-8730-4905-BA59-FB7892B3C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4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3B38B-33F6-6A2E-FAA7-8C6AA4C1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7F2D2C-9A90-A75B-6FD8-B18BF65F7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CA6B9-FEBA-E432-96F0-8CF8DA13E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8EBD4-5770-CDBB-7D42-BBCA266A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F044-BC1F-42ED-850C-5F57E970B16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0FED6E-9BE3-939D-668B-AFDBBEE3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668E-49C9-9CB9-3280-5D58520F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66FC-8730-4905-BA59-FB7892B3C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F1D58D-2CFB-0DD8-35DC-A87B6B10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98855-F754-30F0-57A8-7732F01E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23357-E5A5-A442-250A-9C48CFA88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F044-BC1F-42ED-850C-5F57E970B16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A5D97-DAE9-4E4B-CA26-229C03E9A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26B9C-699C-84E9-78E2-79E773FF2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466FC-8730-4905-BA59-FB7892B3C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6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B9D699-4926-0A49-6911-1EC8E1AA9251}"/>
              </a:ext>
            </a:extLst>
          </p:cNvPr>
          <p:cNvSpPr/>
          <p:nvPr/>
        </p:nvSpPr>
        <p:spPr>
          <a:xfrm>
            <a:off x="2136945" y="2374007"/>
            <a:ext cx="1619297" cy="258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F79859F-5518-C5D2-7D96-F682B7FD8B38}"/>
              </a:ext>
            </a:extLst>
          </p:cNvPr>
          <p:cNvCxnSpPr>
            <a:cxnSpLocks/>
          </p:cNvCxnSpPr>
          <p:nvPr/>
        </p:nvCxnSpPr>
        <p:spPr>
          <a:xfrm>
            <a:off x="842516" y="2832627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D388BA1-B12F-2C86-15F0-7C1632786FB6}"/>
              </a:ext>
            </a:extLst>
          </p:cNvPr>
          <p:cNvSpPr txBox="1"/>
          <p:nvPr/>
        </p:nvSpPr>
        <p:spPr>
          <a:xfrm>
            <a:off x="897030" y="2521732"/>
            <a:ext cx="133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 clk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78BE2A-E770-7EB5-6F5E-024D2385083D}"/>
              </a:ext>
            </a:extLst>
          </p:cNvPr>
          <p:cNvSpPr txBox="1"/>
          <p:nvPr/>
        </p:nvSpPr>
        <p:spPr>
          <a:xfrm>
            <a:off x="2451327" y="3258007"/>
            <a:ext cx="109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546CF8-334E-115B-660C-F2C1BF79E2ED}"/>
              </a:ext>
            </a:extLst>
          </p:cNvPr>
          <p:cNvCxnSpPr>
            <a:cxnSpLocks/>
          </p:cNvCxnSpPr>
          <p:nvPr/>
        </p:nvCxnSpPr>
        <p:spPr>
          <a:xfrm>
            <a:off x="842516" y="3130828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2065AA-2916-14F5-367D-9332E87AD8F7}"/>
              </a:ext>
            </a:extLst>
          </p:cNvPr>
          <p:cNvSpPr txBox="1"/>
          <p:nvPr/>
        </p:nvSpPr>
        <p:spPr>
          <a:xfrm>
            <a:off x="842515" y="2819933"/>
            <a:ext cx="151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sys_rstn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8BA326-1132-4201-BE56-464CB55E5CDE}"/>
              </a:ext>
            </a:extLst>
          </p:cNvPr>
          <p:cNvCxnSpPr>
            <a:cxnSpLocks/>
          </p:cNvCxnSpPr>
          <p:nvPr/>
        </p:nvCxnSpPr>
        <p:spPr>
          <a:xfrm>
            <a:off x="842515" y="3398427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1300A31-6997-DF20-A20F-8F6F10DDA71F}"/>
              </a:ext>
            </a:extLst>
          </p:cNvPr>
          <p:cNvSpPr txBox="1"/>
          <p:nvPr/>
        </p:nvSpPr>
        <p:spPr>
          <a:xfrm>
            <a:off x="868339" y="3059668"/>
            <a:ext cx="128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Ad_data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3D7093-CA6D-7106-3439-481ADF92DFA9}"/>
              </a:ext>
            </a:extLst>
          </p:cNvPr>
          <p:cNvCxnSpPr>
            <a:cxnSpLocks/>
          </p:cNvCxnSpPr>
          <p:nvPr/>
        </p:nvCxnSpPr>
        <p:spPr>
          <a:xfrm>
            <a:off x="2180391" y="2794673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D41B597-5D0A-26DB-1CFB-59D44B5DEE59}"/>
              </a:ext>
            </a:extLst>
          </p:cNvPr>
          <p:cNvSpPr txBox="1"/>
          <p:nvPr/>
        </p:nvSpPr>
        <p:spPr>
          <a:xfrm>
            <a:off x="2197283" y="2486167"/>
            <a:ext cx="122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 clk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785FB74-ABD8-884D-B6BB-F299ECB1CF31}"/>
              </a:ext>
            </a:extLst>
          </p:cNvPr>
          <p:cNvSpPr txBox="1"/>
          <p:nvPr/>
        </p:nvSpPr>
        <p:spPr>
          <a:xfrm>
            <a:off x="8055831" y="2610007"/>
            <a:ext cx="122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3B08989-B61C-FEB6-35D4-E29E0B8DB8A2}"/>
              </a:ext>
            </a:extLst>
          </p:cNvPr>
          <p:cNvCxnSpPr>
            <a:cxnSpLocks/>
          </p:cNvCxnSpPr>
          <p:nvPr/>
        </p:nvCxnSpPr>
        <p:spPr>
          <a:xfrm>
            <a:off x="3756242" y="3442673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9640AD06-77CA-8F40-33A0-A317B8E70CEA}"/>
              </a:ext>
            </a:extLst>
          </p:cNvPr>
          <p:cNvSpPr/>
          <p:nvPr/>
        </p:nvSpPr>
        <p:spPr>
          <a:xfrm>
            <a:off x="7860688" y="2424769"/>
            <a:ext cx="1619297" cy="258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FA01EA5-4A6E-62C1-502A-BDE05369B371}"/>
              </a:ext>
            </a:extLst>
          </p:cNvPr>
          <p:cNvSpPr txBox="1"/>
          <p:nvPr/>
        </p:nvSpPr>
        <p:spPr>
          <a:xfrm>
            <a:off x="4201669" y="3098562"/>
            <a:ext cx="122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C39C2F0-2027-DA66-DE91-C91054CA97A9}"/>
              </a:ext>
            </a:extLst>
          </p:cNvPr>
          <p:cNvSpPr/>
          <p:nvPr/>
        </p:nvSpPr>
        <p:spPr>
          <a:xfrm>
            <a:off x="5000038" y="3098562"/>
            <a:ext cx="1619297" cy="131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ACD1B70-1BB6-D0D3-6838-F77EAD398B45}"/>
              </a:ext>
            </a:extLst>
          </p:cNvPr>
          <p:cNvCxnSpPr>
            <a:cxnSpLocks/>
          </p:cNvCxnSpPr>
          <p:nvPr/>
        </p:nvCxnSpPr>
        <p:spPr>
          <a:xfrm>
            <a:off x="6619335" y="3398427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77F0D48-E348-FAF2-0FD7-2633433DB4B5}"/>
              </a:ext>
            </a:extLst>
          </p:cNvPr>
          <p:cNvSpPr txBox="1"/>
          <p:nvPr/>
        </p:nvSpPr>
        <p:spPr>
          <a:xfrm>
            <a:off x="6839814" y="3053614"/>
            <a:ext cx="122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6F507B9-3FAD-1C8D-2641-DFB478CEB0A4}"/>
              </a:ext>
            </a:extLst>
          </p:cNvPr>
          <p:cNvSpPr txBox="1"/>
          <p:nvPr/>
        </p:nvSpPr>
        <p:spPr>
          <a:xfrm>
            <a:off x="5195181" y="2635267"/>
            <a:ext cx="122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跨时钟域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12000DB-21C5-3326-5041-42F335EC76D9}"/>
              </a:ext>
            </a:extLst>
          </p:cNvPr>
          <p:cNvSpPr txBox="1"/>
          <p:nvPr/>
        </p:nvSpPr>
        <p:spPr>
          <a:xfrm>
            <a:off x="5184084" y="3238280"/>
            <a:ext cx="122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0D7513F-53B6-37C4-3B32-C481A40E3011}"/>
              </a:ext>
            </a:extLst>
          </p:cNvPr>
          <p:cNvSpPr txBox="1"/>
          <p:nvPr/>
        </p:nvSpPr>
        <p:spPr>
          <a:xfrm>
            <a:off x="5174377" y="3824117"/>
            <a:ext cx="122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sdram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53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C48CDD00-1891-A8A8-5A01-1CE8144665A7}"/>
              </a:ext>
            </a:extLst>
          </p:cNvPr>
          <p:cNvSpPr/>
          <p:nvPr/>
        </p:nvSpPr>
        <p:spPr>
          <a:xfrm>
            <a:off x="1289734" y="850604"/>
            <a:ext cx="9069572" cy="5326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ACBB400-4268-AB42-CC6F-2AEBB4D5FA6A}"/>
              </a:ext>
            </a:extLst>
          </p:cNvPr>
          <p:cNvSpPr/>
          <p:nvPr/>
        </p:nvSpPr>
        <p:spPr>
          <a:xfrm>
            <a:off x="1531750" y="2135647"/>
            <a:ext cx="329609" cy="329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D2FF20-D3B3-5622-BC6C-4F378BC60D44}"/>
              </a:ext>
            </a:extLst>
          </p:cNvPr>
          <p:cNvSpPr/>
          <p:nvPr/>
        </p:nvSpPr>
        <p:spPr>
          <a:xfrm>
            <a:off x="1531749" y="4499576"/>
            <a:ext cx="329609" cy="329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BC2A495-D93B-D169-B4DD-9C27F3EE47B5}"/>
              </a:ext>
            </a:extLst>
          </p:cNvPr>
          <p:cNvSpPr/>
          <p:nvPr/>
        </p:nvSpPr>
        <p:spPr>
          <a:xfrm>
            <a:off x="9894360" y="957638"/>
            <a:ext cx="329609" cy="329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EFC082C-63C3-5636-5EC2-863567B9BA9B}"/>
              </a:ext>
            </a:extLst>
          </p:cNvPr>
          <p:cNvSpPr/>
          <p:nvPr/>
        </p:nvSpPr>
        <p:spPr>
          <a:xfrm>
            <a:off x="9865291" y="5710820"/>
            <a:ext cx="329609" cy="329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1DCAE64-0014-4039-75AA-8C3169E5C5B8}"/>
              </a:ext>
            </a:extLst>
          </p:cNvPr>
          <p:cNvSpPr/>
          <p:nvPr/>
        </p:nvSpPr>
        <p:spPr>
          <a:xfrm>
            <a:off x="2670826" y="1811561"/>
            <a:ext cx="329609" cy="329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198A669-4950-C121-90A1-3F2C96C22294}"/>
              </a:ext>
            </a:extLst>
          </p:cNvPr>
          <p:cNvSpPr/>
          <p:nvPr/>
        </p:nvSpPr>
        <p:spPr>
          <a:xfrm>
            <a:off x="9339549" y="4800815"/>
            <a:ext cx="329609" cy="329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DE7388A-D703-90C6-E3A2-1AC2567A553B}"/>
              </a:ext>
            </a:extLst>
          </p:cNvPr>
          <p:cNvSpPr/>
          <p:nvPr/>
        </p:nvSpPr>
        <p:spPr>
          <a:xfrm>
            <a:off x="9372697" y="2833868"/>
            <a:ext cx="329609" cy="329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B6AD22D-934D-48FF-FD1C-E71BA1E9D6F8}"/>
              </a:ext>
            </a:extLst>
          </p:cNvPr>
          <p:cNvSpPr/>
          <p:nvPr/>
        </p:nvSpPr>
        <p:spPr>
          <a:xfrm>
            <a:off x="7723491" y="5726297"/>
            <a:ext cx="329609" cy="329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6981F53-C299-0CFB-E96A-C29553CE0E55}"/>
              </a:ext>
            </a:extLst>
          </p:cNvPr>
          <p:cNvSpPr/>
          <p:nvPr/>
        </p:nvSpPr>
        <p:spPr>
          <a:xfrm>
            <a:off x="2701152" y="5676088"/>
            <a:ext cx="329609" cy="329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5D0DD52-3A07-A150-794A-87CD91FB3B56}"/>
              </a:ext>
            </a:extLst>
          </p:cNvPr>
          <p:cNvSpPr/>
          <p:nvPr/>
        </p:nvSpPr>
        <p:spPr>
          <a:xfrm>
            <a:off x="7723492" y="1700164"/>
            <a:ext cx="329609" cy="329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BE9F74D-0204-ABBD-F7C8-8840875ECAE2}"/>
              </a:ext>
            </a:extLst>
          </p:cNvPr>
          <p:cNvCxnSpPr>
            <a:cxnSpLocks/>
          </p:cNvCxnSpPr>
          <p:nvPr/>
        </p:nvCxnSpPr>
        <p:spPr>
          <a:xfrm>
            <a:off x="1065993" y="2153482"/>
            <a:ext cx="0" cy="26581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DDFD1E7-E665-9D18-5FD4-5948D8B7BF91}"/>
              </a:ext>
            </a:extLst>
          </p:cNvPr>
          <p:cNvSpPr txBox="1"/>
          <p:nvPr/>
        </p:nvSpPr>
        <p:spPr>
          <a:xfrm>
            <a:off x="9201278" y="16803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96.26mm</a:t>
            </a:r>
            <a:endParaRPr lang="zh-CN" altLang="en-US" sz="1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4ACDAE7-0659-3CAA-8985-45DC4548E267}"/>
              </a:ext>
            </a:extLst>
          </p:cNvPr>
          <p:cNvSpPr txBox="1"/>
          <p:nvPr/>
        </p:nvSpPr>
        <p:spPr>
          <a:xfrm>
            <a:off x="-11394" y="3056540"/>
            <a:ext cx="98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63.7mm</a:t>
            </a:r>
            <a:endParaRPr lang="zh-CN" altLang="en-US" sz="1600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3E1763D-880E-DE2C-76ED-2BDABCE77D90}"/>
              </a:ext>
            </a:extLst>
          </p:cNvPr>
          <p:cNvCxnSpPr>
            <a:cxnSpLocks/>
          </p:cNvCxnSpPr>
          <p:nvPr/>
        </p:nvCxnSpPr>
        <p:spPr>
          <a:xfrm>
            <a:off x="10541332" y="934893"/>
            <a:ext cx="0" cy="50044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8F54736-87FF-1BB9-EEE3-7234FB43AE77}"/>
              </a:ext>
            </a:extLst>
          </p:cNvPr>
          <p:cNvCxnSpPr/>
          <p:nvPr/>
        </p:nvCxnSpPr>
        <p:spPr>
          <a:xfrm>
            <a:off x="1589096" y="514905"/>
            <a:ext cx="867805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887385C-4452-0D40-1309-8125AD490335}"/>
              </a:ext>
            </a:extLst>
          </p:cNvPr>
          <p:cNvSpPr txBox="1"/>
          <p:nvPr/>
        </p:nvSpPr>
        <p:spPr>
          <a:xfrm>
            <a:off x="4890878" y="128757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176mm</a:t>
            </a:r>
            <a:endParaRPr lang="zh-CN" altLang="en-US" sz="1600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2B673DB-14E5-51D3-D2B9-FFC557EB432E}"/>
              </a:ext>
            </a:extLst>
          </p:cNvPr>
          <p:cNvCxnSpPr>
            <a:cxnSpLocks/>
          </p:cNvCxnSpPr>
          <p:nvPr/>
        </p:nvCxnSpPr>
        <p:spPr>
          <a:xfrm>
            <a:off x="9125681" y="2818162"/>
            <a:ext cx="0" cy="23122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669170C-66BD-C059-C97E-174D1C19A4A3}"/>
              </a:ext>
            </a:extLst>
          </p:cNvPr>
          <p:cNvSpPr txBox="1"/>
          <p:nvPr/>
        </p:nvSpPr>
        <p:spPr>
          <a:xfrm>
            <a:off x="9125681" y="37409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48.48mm</a:t>
            </a:r>
            <a:endParaRPr lang="zh-CN" altLang="en-US" sz="1600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3C65C97-8E8A-6389-4BF7-58E02DED9830}"/>
              </a:ext>
            </a:extLst>
          </p:cNvPr>
          <p:cNvCxnSpPr>
            <a:cxnSpLocks/>
          </p:cNvCxnSpPr>
          <p:nvPr/>
        </p:nvCxnSpPr>
        <p:spPr>
          <a:xfrm>
            <a:off x="2670826" y="1797500"/>
            <a:ext cx="0" cy="4141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39AA444-9C3E-8D70-0F7C-A9566DD6C632}"/>
              </a:ext>
            </a:extLst>
          </p:cNvPr>
          <p:cNvCxnSpPr>
            <a:cxnSpLocks/>
          </p:cNvCxnSpPr>
          <p:nvPr/>
        </p:nvCxnSpPr>
        <p:spPr>
          <a:xfrm>
            <a:off x="2670826" y="1446292"/>
            <a:ext cx="523923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2604167-D280-A69B-0190-AEC89F815FAC}"/>
              </a:ext>
            </a:extLst>
          </p:cNvPr>
          <p:cNvSpPr txBox="1"/>
          <p:nvPr/>
        </p:nvSpPr>
        <p:spPr>
          <a:xfrm>
            <a:off x="5375027" y="109838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125.1mm</a:t>
            </a:r>
            <a:endParaRPr lang="zh-CN" altLang="en-US" sz="16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96357FC-AECF-2B42-14C2-9714D3DFCE0D}"/>
              </a:ext>
            </a:extLst>
          </p:cNvPr>
          <p:cNvSpPr txBox="1"/>
          <p:nvPr/>
        </p:nvSpPr>
        <p:spPr>
          <a:xfrm>
            <a:off x="2704869" y="3773169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85.3mm</a:t>
            </a:r>
            <a:endParaRPr lang="zh-CN" altLang="en-US" sz="16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908CCA5-58B1-1BA9-CE27-B1AE38ABE31C}"/>
              </a:ext>
            </a:extLst>
          </p:cNvPr>
          <p:cNvSpPr txBox="1"/>
          <p:nvPr/>
        </p:nvSpPr>
        <p:spPr>
          <a:xfrm>
            <a:off x="1573943" y="184536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3.34mm</a:t>
            </a:r>
            <a:endParaRPr lang="zh-CN" altLang="en-US" sz="1600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39EEDDD-0FC8-A6CC-C18B-B625BC385E7D}"/>
              </a:ext>
            </a:extLst>
          </p:cNvPr>
          <p:cNvCxnSpPr>
            <a:cxnSpLocks/>
          </p:cNvCxnSpPr>
          <p:nvPr/>
        </p:nvCxnSpPr>
        <p:spPr>
          <a:xfrm>
            <a:off x="6238622" y="2690019"/>
            <a:ext cx="346535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1319C00-5E40-C0E7-EBF1-BEE7EAB66DBD}"/>
              </a:ext>
            </a:extLst>
          </p:cNvPr>
          <p:cNvSpPr txBox="1"/>
          <p:nvPr/>
        </p:nvSpPr>
        <p:spPr>
          <a:xfrm>
            <a:off x="7340194" y="2364047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80mm</a:t>
            </a:r>
            <a:endParaRPr lang="zh-CN" altLang="en-US" sz="16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70FAC3D-1E67-29AC-44C8-88D7D8DB19AB}"/>
              </a:ext>
            </a:extLst>
          </p:cNvPr>
          <p:cNvSpPr/>
          <p:nvPr/>
        </p:nvSpPr>
        <p:spPr>
          <a:xfrm>
            <a:off x="6287763" y="2833868"/>
            <a:ext cx="426049" cy="2257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7AE9556-AD8E-BCFB-AD4F-766879B479B3}"/>
              </a:ext>
            </a:extLst>
          </p:cNvPr>
          <p:cNvSpPr/>
          <p:nvPr/>
        </p:nvSpPr>
        <p:spPr>
          <a:xfrm>
            <a:off x="1510787" y="1072550"/>
            <a:ext cx="329609" cy="329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2B802CC-C03A-B590-DC2B-7EF3C0FD2519}"/>
              </a:ext>
            </a:extLst>
          </p:cNvPr>
          <p:cNvSpPr/>
          <p:nvPr/>
        </p:nvSpPr>
        <p:spPr>
          <a:xfrm>
            <a:off x="1538174" y="5712430"/>
            <a:ext cx="329609" cy="329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83CE59D-79A8-99EA-8F13-54D4DDDD1739}"/>
              </a:ext>
            </a:extLst>
          </p:cNvPr>
          <p:cNvSpPr/>
          <p:nvPr/>
        </p:nvSpPr>
        <p:spPr>
          <a:xfrm>
            <a:off x="10777217" y="850605"/>
            <a:ext cx="580625" cy="532691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D2661DB-7B27-66C1-1211-12BD7A521505}"/>
              </a:ext>
            </a:extLst>
          </p:cNvPr>
          <p:cNvSpPr/>
          <p:nvPr/>
        </p:nvSpPr>
        <p:spPr>
          <a:xfrm>
            <a:off x="10892557" y="907746"/>
            <a:ext cx="329609" cy="329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548CD00-E6AD-42B9-D420-69F6C32BA0A6}"/>
              </a:ext>
            </a:extLst>
          </p:cNvPr>
          <p:cNvSpPr/>
          <p:nvPr/>
        </p:nvSpPr>
        <p:spPr>
          <a:xfrm>
            <a:off x="10907702" y="5712430"/>
            <a:ext cx="329609" cy="329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718E114-28ED-821F-5A77-3881671B4DF5}"/>
              </a:ext>
            </a:extLst>
          </p:cNvPr>
          <p:cNvCxnSpPr>
            <a:cxnSpLocks/>
          </p:cNvCxnSpPr>
          <p:nvPr/>
        </p:nvCxnSpPr>
        <p:spPr>
          <a:xfrm>
            <a:off x="10837239" y="659530"/>
            <a:ext cx="329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5556C34-3A01-1BA8-97E2-03F489041B44}"/>
              </a:ext>
            </a:extLst>
          </p:cNvPr>
          <p:cNvSpPr txBox="1"/>
          <p:nvPr/>
        </p:nvSpPr>
        <p:spPr>
          <a:xfrm>
            <a:off x="10769806" y="311151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8mm</a:t>
            </a:r>
            <a:endParaRPr lang="zh-CN" altLang="en-US" sz="16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7A14567-0E28-5832-C416-A277F3CD8FCA}"/>
              </a:ext>
            </a:extLst>
          </p:cNvPr>
          <p:cNvSpPr txBox="1"/>
          <p:nvPr/>
        </p:nvSpPr>
        <p:spPr>
          <a:xfrm>
            <a:off x="11374669" y="993776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100mm</a:t>
            </a:r>
            <a:endParaRPr lang="zh-CN" altLang="en-US" sz="16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7A67935-5D7F-88B3-DAD6-B2F4BE151A84}"/>
              </a:ext>
            </a:extLst>
          </p:cNvPr>
          <p:cNvCxnSpPr>
            <a:cxnSpLocks/>
          </p:cNvCxnSpPr>
          <p:nvPr/>
        </p:nvCxnSpPr>
        <p:spPr>
          <a:xfrm>
            <a:off x="11446389" y="838183"/>
            <a:ext cx="0" cy="533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04DCD1A-EE69-B767-D387-4AA5A502392D}"/>
              </a:ext>
            </a:extLst>
          </p:cNvPr>
          <p:cNvSpPr txBox="1"/>
          <p:nvPr/>
        </p:nvSpPr>
        <p:spPr>
          <a:xfrm rot="10800000">
            <a:off x="10756342" y="1525928"/>
            <a:ext cx="677108" cy="38818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b="1" dirty="0"/>
              <a:t>JLU GAS SENSOR LA</a:t>
            </a:r>
            <a:endParaRPr lang="zh-CN" altLang="en-US" sz="3200" b="1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5FF1C5D-4BDB-6D67-020B-FE088FBC6892}"/>
              </a:ext>
            </a:extLst>
          </p:cNvPr>
          <p:cNvCxnSpPr>
            <a:cxnSpLocks/>
          </p:cNvCxnSpPr>
          <p:nvPr/>
        </p:nvCxnSpPr>
        <p:spPr>
          <a:xfrm>
            <a:off x="1289734" y="6402279"/>
            <a:ext cx="90695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04AFF6CA-F7C7-E254-AA25-E5FEAEE55E55}"/>
              </a:ext>
            </a:extLst>
          </p:cNvPr>
          <p:cNvSpPr txBox="1"/>
          <p:nvPr/>
        </p:nvSpPr>
        <p:spPr>
          <a:xfrm>
            <a:off x="5251256" y="6488668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180mm</a:t>
            </a:r>
            <a:endParaRPr lang="zh-CN" altLang="en-US" sz="16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69794F6-0A9F-3A37-3B72-1DC2B2402819}"/>
              </a:ext>
            </a:extLst>
          </p:cNvPr>
          <p:cNvSpPr txBox="1"/>
          <p:nvPr/>
        </p:nvSpPr>
        <p:spPr>
          <a:xfrm>
            <a:off x="60590" y="13303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18.15mm</a:t>
            </a:r>
            <a:endParaRPr lang="zh-CN" altLang="en-US" sz="16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6E36D43-5262-F5F9-D7B0-64C408D8DCBA}"/>
              </a:ext>
            </a:extLst>
          </p:cNvPr>
          <p:cNvSpPr txBox="1"/>
          <p:nvPr/>
        </p:nvSpPr>
        <p:spPr>
          <a:xfrm>
            <a:off x="46657" y="54390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18.15mm</a:t>
            </a:r>
            <a:endParaRPr lang="zh-CN" altLang="en-US" sz="1600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C2F8E82-99FF-9B74-BC32-E0D5040943A6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675592" y="850604"/>
            <a:ext cx="0" cy="221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B430EB14-6443-6895-C218-8D9E0150AA53}"/>
              </a:ext>
            </a:extLst>
          </p:cNvPr>
          <p:cNvSpPr txBox="1"/>
          <p:nvPr/>
        </p:nvSpPr>
        <p:spPr>
          <a:xfrm>
            <a:off x="1208422" y="84544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2mm</a:t>
            </a:r>
            <a:endParaRPr lang="zh-CN" altLang="en-US" sz="1200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4F0DF95-6B80-AF66-84A7-B554B19CBA07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1289734" y="1237355"/>
            <a:ext cx="2210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21985AAB-9286-FE94-7303-2D6B4ACB0F3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83767" y="1945805"/>
            <a:ext cx="196253" cy="23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3EC42BB8-3FC7-527D-C704-1BC4E10DFD44}"/>
              </a:ext>
            </a:extLst>
          </p:cNvPr>
          <p:cNvCxnSpPr>
            <a:endCxn id="3" idx="5"/>
          </p:cNvCxnSpPr>
          <p:nvPr/>
        </p:nvCxnSpPr>
        <p:spPr>
          <a:xfrm flipH="1" flipV="1">
            <a:off x="1813089" y="2416986"/>
            <a:ext cx="254258" cy="27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854F663-D43B-C48B-645F-F69A59FECB3A}"/>
              </a:ext>
            </a:extLst>
          </p:cNvPr>
          <p:cNvCxnSpPr>
            <a:stCxn id="28" idx="6"/>
          </p:cNvCxnSpPr>
          <p:nvPr/>
        </p:nvCxnSpPr>
        <p:spPr>
          <a:xfrm flipV="1">
            <a:off x="9669158" y="4965619"/>
            <a:ext cx="69014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5725BD0-FD8C-A2C6-79C6-12626C441F0C}"/>
              </a:ext>
            </a:extLst>
          </p:cNvPr>
          <p:cNvSpPr txBox="1"/>
          <p:nvPr/>
        </p:nvSpPr>
        <p:spPr>
          <a:xfrm>
            <a:off x="9653821" y="453726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10mm</a:t>
            </a:r>
            <a:endParaRPr lang="zh-CN" altLang="en-US" sz="1600" dirty="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14A69E9-BF6F-48F5-4D8D-FB0DAF67790E}"/>
              </a:ext>
            </a:extLst>
          </p:cNvPr>
          <p:cNvCxnSpPr>
            <a:cxnSpLocks/>
          </p:cNvCxnSpPr>
          <p:nvPr/>
        </p:nvCxnSpPr>
        <p:spPr>
          <a:xfrm flipV="1">
            <a:off x="1277327" y="5270807"/>
            <a:ext cx="131789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F01A223-D89F-E815-22F5-42DE55D86D19}"/>
              </a:ext>
            </a:extLst>
          </p:cNvPr>
          <p:cNvSpPr txBox="1"/>
          <p:nvPr/>
        </p:nvSpPr>
        <p:spPr>
          <a:xfrm>
            <a:off x="1494924" y="498378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15mm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624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B9D699-4926-0A49-6911-1EC8E1AA9251}"/>
              </a:ext>
            </a:extLst>
          </p:cNvPr>
          <p:cNvSpPr/>
          <p:nvPr/>
        </p:nvSpPr>
        <p:spPr>
          <a:xfrm>
            <a:off x="1184342" y="443893"/>
            <a:ext cx="3553375" cy="4381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2C77EA-6CCC-5B8B-E650-9BCE3A847709}"/>
              </a:ext>
            </a:extLst>
          </p:cNvPr>
          <p:cNvSpPr/>
          <p:nvPr/>
        </p:nvSpPr>
        <p:spPr>
          <a:xfrm>
            <a:off x="2682730" y="1055511"/>
            <a:ext cx="931403" cy="91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C697F06-969C-A074-C74D-918AE1E87227}"/>
              </a:ext>
            </a:extLst>
          </p:cNvPr>
          <p:cNvCxnSpPr>
            <a:cxnSpLocks/>
          </p:cNvCxnSpPr>
          <p:nvPr/>
        </p:nvCxnSpPr>
        <p:spPr>
          <a:xfrm flipV="1">
            <a:off x="1798936" y="683242"/>
            <a:ext cx="0" cy="221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3648331-E748-49ED-C543-118A0BEAE428}"/>
              </a:ext>
            </a:extLst>
          </p:cNvPr>
          <p:cNvCxnSpPr>
            <a:cxnSpLocks/>
          </p:cNvCxnSpPr>
          <p:nvPr/>
        </p:nvCxnSpPr>
        <p:spPr>
          <a:xfrm flipH="1" flipV="1">
            <a:off x="3142808" y="846150"/>
            <a:ext cx="2213" cy="221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92070C7-C72E-407D-940A-E8E1A6953A11}"/>
              </a:ext>
            </a:extLst>
          </p:cNvPr>
          <p:cNvCxnSpPr>
            <a:cxnSpLocks/>
          </p:cNvCxnSpPr>
          <p:nvPr/>
        </p:nvCxnSpPr>
        <p:spPr>
          <a:xfrm flipH="1" flipV="1">
            <a:off x="1964026" y="2846716"/>
            <a:ext cx="1" cy="516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78B3B2C-5858-5C89-81CB-751389E83931}"/>
              </a:ext>
            </a:extLst>
          </p:cNvPr>
          <p:cNvCxnSpPr>
            <a:cxnSpLocks/>
          </p:cNvCxnSpPr>
          <p:nvPr/>
        </p:nvCxnSpPr>
        <p:spPr>
          <a:xfrm flipH="1" flipV="1">
            <a:off x="3096049" y="3026322"/>
            <a:ext cx="5609" cy="36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97D44F6-5EA7-3B0D-4E9F-7BEC8833862A}"/>
              </a:ext>
            </a:extLst>
          </p:cNvPr>
          <p:cNvCxnSpPr>
            <a:cxnSpLocks/>
          </p:cNvCxnSpPr>
          <p:nvPr/>
        </p:nvCxnSpPr>
        <p:spPr>
          <a:xfrm flipV="1">
            <a:off x="1894538" y="1976706"/>
            <a:ext cx="0" cy="516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0B429D5-C9E8-352A-D5E8-E2B558165E9E}"/>
              </a:ext>
            </a:extLst>
          </p:cNvPr>
          <p:cNvSpPr/>
          <p:nvPr/>
        </p:nvSpPr>
        <p:spPr>
          <a:xfrm>
            <a:off x="1650254" y="2506670"/>
            <a:ext cx="530728" cy="88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3BDBBAC-19DD-E21C-5CA5-7A31B5667901}"/>
              </a:ext>
            </a:extLst>
          </p:cNvPr>
          <p:cNvCxnSpPr>
            <a:cxnSpLocks/>
          </p:cNvCxnSpPr>
          <p:nvPr/>
        </p:nvCxnSpPr>
        <p:spPr>
          <a:xfrm flipV="1">
            <a:off x="1894538" y="2588910"/>
            <a:ext cx="0" cy="248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1D8239B-76C3-12D6-13CB-82AE9C83A40A}"/>
              </a:ext>
            </a:extLst>
          </p:cNvPr>
          <p:cNvSpPr txBox="1"/>
          <p:nvPr/>
        </p:nvSpPr>
        <p:spPr>
          <a:xfrm flipH="1">
            <a:off x="1815516" y="678277"/>
            <a:ext cx="527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18602F8-41E7-D8B2-E21F-0801BBEDBBD6}"/>
              </a:ext>
            </a:extLst>
          </p:cNvPr>
          <p:cNvCxnSpPr>
            <a:cxnSpLocks/>
          </p:cNvCxnSpPr>
          <p:nvPr/>
        </p:nvCxnSpPr>
        <p:spPr>
          <a:xfrm flipV="1">
            <a:off x="3105498" y="1967105"/>
            <a:ext cx="0" cy="516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D025407-B508-80BF-E0FF-57E316FC7965}"/>
              </a:ext>
            </a:extLst>
          </p:cNvPr>
          <p:cNvSpPr/>
          <p:nvPr/>
        </p:nvSpPr>
        <p:spPr>
          <a:xfrm>
            <a:off x="2816234" y="2487106"/>
            <a:ext cx="578529" cy="1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82F3EFF-6B4F-382E-C943-C4DEBB293396}"/>
              </a:ext>
            </a:extLst>
          </p:cNvPr>
          <p:cNvCxnSpPr>
            <a:cxnSpLocks/>
          </p:cNvCxnSpPr>
          <p:nvPr/>
        </p:nvCxnSpPr>
        <p:spPr>
          <a:xfrm flipV="1">
            <a:off x="3105498" y="2596715"/>
            <a:ext cx="0" cy="130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5D4F2FF5-9DAB-60BA-E141-27EA115AA899}"/>
              </a:ext>
            </a:extLst>
          </p:cNvPr>
          <p:cNvSpPr/>
          <p:nvPr/>
        </p:nvSpPr>
        <p:spPr>
          <a:xfrm>
            <a:off x="1588703" y="3384064"/>
            <a:ext cx="578529" cy="1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31E9FD-1868-CEF9-2F78-D7BBAA44F539}"/>
              </a:ext>
            </a:extLst>
          </p:cNvPr>
          <p:cNvSpPr txBox="1"/>
          <p:nvPr/>
        </p:nvSpPr>
        <p:spPr>
          <a:xfrm>
            <a:off x="1243844" y="5498023"/>
            <a:ext cx="333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Vin=(5*</a:t>
            </a:r>
            <a:r>
              <a:rPr lang="en-US" altLang="zh-CN" dirty="0" err="1"/>
              <a:t>ad_data</a:t>
            </a:r>
            <a:r>
              <a:rPr lang="en-US" altLang="zh-CN" dirty="0"/>
              <a:t>)/2</a:t>
            </a:r>
            <a:r>
              <a:rPr lang="en-US" altLang="zh-CN" baseline="30000" dirty="0"/>
              <a:t>15</a:t>
            </a:r>
            <a:endParaRPr lang="en-US" altLang="zh-CN" dirty="0"/>
          </a:p>
          <a:p>
            <a:r>
              <a:rPr lang="en-US" altLang="zh-CN" dirty="0"/>
              <a:t>R=50(2</a:t>
            </a:r>
            <a:r>
              <a:rPr lang="en-US" altLang="zh-CN" baseline="30000" dirty="0"/>
              <a:t>15</a:t>
            </a:r>
            <a:r>
              <a:rPr lang="en-US" altLang="zh-CN" dirty="0"/>
              <a:t>/data-1)</a:t>
            </a:r>
          </a:p>
          <a:p>
            <a:endParaRPr lang="en-US" altLang="zh-CN" dirty="0"/>
          </a:p>
          <a:p>
            <a:r>
              <a:rPr lang="en-US" altLang="zh-CN" dirty="0"/>
              <a:t>Ppm=R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4C724CB-9DA1-B811-2956-82C3B683184C}"/>
              </a:ext>
            </a:extLst>
          </p:cNvPr>
          <p:cNvSpPr/>
          <p:nvPr/>
        </p:nvSpPr>
        <p:spPr>
          <a:xfrm>
            <a:off x="1346547" y="614111"/>
            <a:ext cx="290185" cy="2901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0F87EF2-4CA3-E8E2-A4DE-DF8B45147DDC}"/>
              </a:ext>
            </a:extLst>
          </p:cNvPr>
          <p:cNvSpPr/>
          <p:nvPr/>
        </p:nvSpPr>
        <p:spPr>
          <a:xfrm>
            <a:off x="4046381" y="1595390"/>
            <a:ext cx="532647" cy="2982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9CFE168-6211-8C8A-4E2E-EA209009EC95}"/>
              </a:ext>
            </a:extLst>
          </p:cNvPr>
          <p:cNvSpPr/>
          <p:nvPr/>
        </p:nvSpPr>
        <p:spPr>
          <a:xfrm>
            <a:off x="2817542" y="3408330"/>
            <a:ext cx="578529" cy="1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CCBA522-10F3-7810-B9E9-301A43B2C719}"/>
              </a:ext>
            </a:extLst>
          </p:cNvPr>
          <p:cNvSpPr/>
          <p:nvPr/>
        </p:nvSpPr>
        <p:spPr>
          <a:xfrm>
            <a:off x="4099654" y="4302516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12DC5230-E794-0B59-10ED-09D245F823D7}"/>
              </a:ext>
            </a:extLst>
          </p:cNvPr>
          <p:cNvSpPr/>
          <p:nvPr/>
        </p:nvSpPr>
        <p:spPr>
          <a:xfrm>
            <a:off x="4100761" y="3935610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2CFA82D-0417-DE22-C652-DED884902390}"/>
              </a:ext>
            </a:extLst>
          </p:cNvPr>
          <p:cNvSpPr/>
          <p:nvPr/>
        </p:nvSpPr>
        <p:spPr>
          <a:xfrm>
            <a:off x="4099654" y="3504181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CB19F48-6AB3-202C-2751-1A8A6881612D}"/>
              </a:ext>
            </a:extLst>
          </p:cNvPr>
          <p:cNvSpPr/>
          <p:nvPr/>
        </p:nvSpPr>
        <p:spPr>
          <a:xfrm>
            <a:off x="4083749" y="3138804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0D0ABD2-7574-B675-82C7-26A7CB96B38A}"/>
              </a:ext>
            </a:extLst>
          </p:cNvPr>
          <p:cNvSpPr/>
          <p:nvPr/>
        </p:nvSpPr>
        <p:spPr>
          <a:xfrm>
            <a:off x="4351096" y="3935610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CE5F3A0-03B8-3DAC-814B-407A1AA2AB2E}"/>
              </a:ext>
            </a:extLst>
          </p:cNvPr>
          <p:cNvSpPr/>
          <p:nvPr/>
        </p:nvSpPr>
        <p:spPr>
          <a:xfrm>
            <a:off x="4349989" y="3504181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9DB4876-DDEB-BF14-5F02-93BADED4575F}"/>
              </a:ext>
            </a:extLst>
          </p:cNvPr>
          <p:cNvSpPr/>
          <p:nvPr/>
        </p:nvSpPr>
        <p:spPr>
          <a:xfrm>
            <a:off x="4334084" y="3138804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51CF0AD-292D-9509-9017-A4043ACF0107}"/>
              </a:ext>
            </a:extLst>
          </p:cNvPr>
          <p:cNvSpPr/>
          <p:nvPr/>
        </p:nvSpPr>
        <p:spPr>
          <a:xfrm>
            <a:off x="4352956" y="4313033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975813F-1544-D41A-EB7C-0236384E0C1F}"/>
              </a:ext>
            </a:extLst>
          </p:cNvPr>
          <p:cNvCxnSpPr>
            <a:cxnSpLocks/>
          </p:cNvCxnSpPr>
          <p:nvPr/>
        </p:nvCxnSpPr>
        <p:spPr>
          <a:xfrm flipV="1">
            <a:off x="1962208" y="3491337"/>
            <a:ext cx="0" cy="248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4B56D89-F200-8F06-9068-F8C92924C10E}"/>
              </a:ext>
            </a:extLst>
          </p:cNvPr>
          <p:cNvCxnSpPr>
            <a:cxnSpLocks/>
          </p:cNvCxnSpPr>
          <p:nvPr/>
        </p:nvCxnSpPr>
        <p:spPr>
          <a:xfrm flipV="1">
            <a:off x="3115729" y="3507972"/>
            <a:ext cx="0" cy="248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CB70FBD-3118-2AA8-830A-E7745C710A8E}"/>
              </a:ext>
            </a:extLst>
          </p:cNvPr>
          <p:cNvCxnSpPr/>
          <p:nvPr/>
        </p:nvCxnSpPr>
        <p:spPr>
          <a:xfrm>
            <a:off x="1894538" y="2235134"/>
            <a:ext cx="482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72264EC-01C6-3EAE-6883-CD232FFF07E4}"/>
              </a:ext>
            </a:extLst>
          </p:cNvPr>
          <p:cNvCxnSpPr/>
          <p:nvPr/>
        </p:nvCxnSpPr>
        <p:spPr>
          <a:xfrm>
            <a:off x="3084419" y="2231932"/>
            <a:ext cx="482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807AC31-BDDD-AC4D-FD54-53DBA5859A78}"/>
              </a:ext>
            </a:extLst>
          </p:cNvPr>
          <p:cNvCxnSpPr/>
          <p:nvPr/>
        </p:nvCxnSpPr>
        <p:spPr>
          <a:xfrm>
            <a:off x="1971616" y="3597006"/>
            <a:ext cx="482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A725AA9E-9561-39DB-595C-9D0E9D8C0071}"/>
              </a:ext>
            </a:extLst>
          </p:cNvPr>
          <p:cNvCxnSpPr/>
          <p:nvPr/>
        </p:nvCxnSpPr>
        <p:spPr>
          <a:xfrm>
            <a:off x="3111954" y="3597006"/>
            <a:ext cx="482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86213D13-5A50-23A6-6D90-AFDB81534949}"/>
              </a:ext>
            </a:extLst>
          </p:cNvPr>
          <p:cNvCxnSpPr>
            <a:cxnSpLocks/>
          </p:cNvCxnSpPr>
          <p:nvPr/>
        </p:nvCxnSpPr>
        <p:spPr>
          <a:xfrm>
            <a:off x="1184342" y="5031678"/>
            <a:ext cx="3553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98000D9-0FDC-4D1E-1906-200A813C068C}"/>
              </a:ext>
            </a:extLst>
          </p:cNvPr>
          <p:cNvSpPr txBox="1"/>
          <p:nvPr/>
        </p:nvSpPr>
        <p:spPr>
          <a:xfrm>
            <a:off x="170913" y="2137338"/>
            <a:ext cx="125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50mm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DA4EEED-F358-EA4C-C1D1-4B24868B6A32}"/>
              </a:ext>
            </a:extLst>
          </p:cNvPr>
          <p:cNvSpPr txBox="1"/>
          <p:nvPr/>
        </p:nvSpPr>
        <p:spPr>
          <a:xfrm>
            <a:off x="2470463" y="5068260"/>
            <a:ext cx="125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33mm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09FA166-97FC-D285-88A9-221FC5B0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188" y="240642"/>
            <a:ext cx="5448772" cy="5159187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244C737A-B72D-2FC6-06EE-5F6A062F087F}"/>
              </a:ext>
            </a:extLst>
          </p:cNvPr>
          <p:cNvSpPr txBox="1"/>
          <p:nvPr/>
        </p:nvSpPr>
        <p:spPr>
          <a:xfrm>
            <a:off x="3913722" y="1163193"/>
            <a:ext cx="852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5mm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B8BDC5-C275-4C78-7E72-6E64B2D4D089}"/>
              </a:ext>
            </a:extLst>
          </p:cNvPr>
          <p:cNvSpPr txBox="1"/>
          <p:nvPr/>
        </p:nvSpPr>
        <p:spPr>
          <a:xfrm>
            <a:off x="2813976" y="562238"/>
            <a:ext cx="852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8mm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11B2F2A-B57A-C93D-D917-6F1A6DE3112D}"/>
              </a:ext>
            </a:extLst>
          </p:cNvPr>
          <p:cNvSpPr/>
          <p:nvPr/>
        </p:nvSpPr>
        <p:spPr>
          <a:xfrm>
            <a:off x="1432854" y="1048070"/>
            <a:ext cx="931403" cy="91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246F1CE-B681-E88F-1EFB-5FD0C71DC204}"/>
              </a:ext>
            </a:extLst>
          </p:cNvPr>
          <p:cNvSpPr/>
          <p:nvPr/>
        </p:nvSpPr>
        <p:spPr>
          <a:xfrm>
            <a:off x="1471198" y="3747113"/>
            <a:ext cx="931403" cy="91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4F0BE8A-C713-CE09-A444-1FFDCA845779}"/>
              </a:ext>
            </a:extLst>
          </p:cNvPr>
          <p:cNvSpPr/>
          <p:nvPr/>
        </p:nvSpPr>
        <p:spPr>
          <a:xfrm>
            <a:off x="2662742" y="3756878"/>
            <a:ext cx="931403" cy="91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A0F0EB7-F276-8A8A-642D-85536A93451D}"/>
              </a:ext>
            </a:extLst>
          </p:cNvPr>
          <p:cNvSpPr txBox="1"/>
          <p:nvPr/>
        </p:nvSpPr>
        <p:spPr>
          <a:xfrm>
            <a:off x="3974340" y="2807362"/>
            <a:ext cx="85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3.22mm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3A5967C-468F-7E6B-29F9-849FEE69D1E4}"/>
              </a:ext>
            </a:extLst>
          </p:cNvPr>
          <p:cNvSpPr txBox="1"/>
          <p:nvPr/>
        </p:nvSpPr>
        <p:spPr>
          <a:xfrm>
            <a:off x="3616497" y="4538661"/>
            <a:ext cx="85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0.64mm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40F0776-68D4-3603-27C8-2083E83B6CD6}"/>
              </a:ext>
            </a:extLst>
          </p:cNvPr>
          <p:cNvSpPr txBox="1"/>
          <p:nvPr/>
        </p:nvSpPr>
        <p:spPr>
          <a:xfrm>
            <a:off x="4642434" y="3269830"/>
            <a:ext cx="85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3.17mm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D4F74E8-0177-8B1F-7B40-125C7F2509CB}"/>
              </a:ext>
            </a:extLst>
          </p:cNvPr>
          <p:cNvCxnSpPr>
            <a:cxnSpLocks/>
          </p:cNvCxnSpPr>
          <p:nvPr/>
        </p:nvCxnSpPr>
        <p:spPr>
          <a:xfrm flipV="1">
            <a:off x="4106835" y="3057651"/>
            <a:ext cx="430217" cy="13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057F673-0D46-E8C8-6F1A-B4062A9984F8}"/>
              </a:ext>
            </a:extLst>
          </p:cNvPr>
          <p:cNvCxnSpPr>
            <a:cxnSpLocks/>
          </p:cNvCxnSpPr>
          <p:nvPr/>
        </p:nvCxnSpPr>
        <p:spPr>
          <a:xfrm>
            <a:off x="4642434" y="3159454"/>
            <a:ext cx="0" cy="525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C891318-020C-B6AF-96BE-D448483761DC}"/>
              </a:ext>
            </a:extLst>
          </p:cNvPr>
          <p:cNvCxnSpPr>
            <a:endCxn id="51" idx="1"/>
          </p:cNvCxnSpPr>
          <p:nvPr/>
        </p:nvCxnSpPr>
        <p:spPr>
          <a:xfrm>
            <a:off x="3913722" y="4116207"/>
            <a:ext cx="212380" cy="21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0979CAB-18FF-C61A-DABE-408B191E7E3E}"/>
              </a:ext>
            </a:extLst>
          </p:cNvPr>
          <p:cNvCxnSpPr>
            <a:cxnSpLocks/>
          </p:cNvCxnSpPr>
          <p:nvPr/>
        </p:nvCxnSpPr>
        <p:spPr>
          <a:xfrm flipH="1" flipV="1">
            <a:off x="4274165" y="4460295"/>
            <a:ext cx="276733" cy="2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898D28DE-E508-DFA6-7B17-87B67ABF92B3}"/>
              </a:ext>
            </a:extLst>
          </p:cNvPr>
          <p:cNvSpPr/>
          <p:nvPr/>
        </p:nvSpPr>
        <p:spPr>
          <a:xfrm>
            <a:off x="4103285" y="1683544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8AD9298-F5AD-C970-96DB-CE845FC93987}"/>
              </a:ext>
            </a:extLst>
          </p:cNvPr>
          <p:cNvSpPr/>
          <p:nvPr/>
        </p:nvSpPr>
        <p:spPr>
          <a:xfrm>
            <a:off x="4099054" y="2065466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90D9D472-B6E5-521D-9C2E-2E7605A43FE8}"/>
              </a:ext>
            </a:extLst>
          </p:cNvPr>
          <p:cNvSpPr/>
          <p:nvPr/>
        </p:nvSpPr>
        <p:spPr>
          <a:xfrm>
            <a:off x="4120179" y="2430843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582D3C4-C0B8-216D-6CEB-C067C30D387A}"/>
              </a:ext>
            </a:extLst>
          </p:cNvPr>
          <p:cNvSpPr/>
          <p:nvPr/>
        </p:nvSpPr>
        <p:spPr>
          <a:xfrm>
            <a:off x="4118928" y="2696523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90763E9-35FD-D218-2D20-1A4CF24CC6F5}"/>
              </a:ext>
            </a:extLst>
          </p:cNvPr>
          <p:cNvSpPr/>
          <p:nvPr/>
        </p:nvSpPr>
        <p:spPr>
          <a:xfrm>
            <a:off x="4364118" y="1692923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ECA2E24-AC36-586B-08D4-CF5C8F9FD00D}"/>
              </a:ext>
            </a:extLst>
          </p:cNvPr>
          <p:cNvSpPr/>
          <p:nvPr/>
        </p:nvSpPr>
        <p:spPr>
          <a:xfrm>
            <a:off x="4352759" y="2058300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84F84A32-34B9-5EB2-F09D-9150D8507DF4}"/>
              </a:ext>
            </a:extLst>
          </p:cNvPr>
          <p:cNvSpPr/>
          <p:nvPr/>
        </p:nvSpPr>
        <p:spPr>
          <a:xfrm>
            <a:off x="4362274" y="2458006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A8E1EC6-2900-C96E-074A-35AD21322475}"/>
              </a:ext>
            </a:extLst>
          </p:cNvPr>
          <p:cNvSpPr/>
          <p:nvPr/>
        </p:nvSpPr>
        <p:spPr>
          <a:xfrm>
            <a:off x="4334084" y="2705396"/>
            <a:ext cx="180597" cy="180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9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B9D699-4926-0A49-6911-1EC8E1AA9251}"/>
              </a:ext>
            </a:extLst>
          </p:cNvPr>
          <p:cNvSpPr/>
          <p:nvPr/>
        </p:nvSpPr>
        <p:spPr>
          <a:xfrm>
            <a:off x="2049878" y="796065"/>
            <a:ext cx="6043958" cy="5647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F79859F-5518-C5D2-7D96-F682B7FD8B38}"/>
              </a:ext>
            </a:extLst>
          </p:cNvPr>
          <p:cNvCxnSpPr>
            <a:cxnSpLocks/>
          </p:cNvCxnSpPr>
          <p:nvPr/>
        </p:nvCxnSpPr>
        <p:spPr>
          <a:xfrm>
            <a:off x="842516" y="2832627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D388BA1-B12F-2C86-15F0-7C1632786FB6}"/>
              </a:ext>
            </a:extLst>
          </p:cNvPr>
          <p:cNvSpPr txBox="1"/>
          <p:nvPr/>
        </p:nvSpPr>
        <p:spPr>
          <a:xfrm>
            <a:off x="897030" y="2521732"/>
            <a:ext cx="133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 clk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78BE2A-E770-7EB5-6F5E-024D2385083D}"/>
              </a:ext>
            </a:extLst>
          </p:cNvPr>
          <p:cNvSpPr txBox="1"/>
          <p:nvPr/>
        </p:nvSpPr>
        <p:spPr>
          <a:xfrm>
            <a:off x="2354846" y="978539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546CF8-334E-115B-660C-F2C1BF79E2ED}"/>
              </a:ext>
            </a:extLst>
          </p:cNvPr>
          <p:cNvCxnSpPr>
            <a:cxnSpLocks/>
          </p:cNvCxnSpPr>
          <p:nvPr/>
        </p:nvCxnSpPr>
        <p:spPr>
          <a:xfrm>
            <a:off x="842516" y="3130828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2065AA-2916-14F5-367D-9332E87AD8F7}"/>
              </a:ext>
            </a:extLst>
          </p:cNvPr>
          <p:cNvSpPr txBox="1"/>
          <p:nvPr/>
        </p:nvSpPr>
        <p:spPr>
          <a:xfrm>
            <a:off x="842515" y="2819933"/>
            <a:ext cx="151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sys_rstn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8BA326-1132-4201-BE56-464CB55E5CDE}"/>
              </a:ext>
            </a:extLst>
          </p:cNvPr>
          <p:cNvCxnSpPr>
            <a:cxnSpLocks/>
          </p:cNvCxnSpPr>
          <p:nvPr/>
        </p:nvCxnSpPr>
        <p:spPr>
          <a:xfrm>
            <a:off x="842515" y="3398427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1300A31-6997-DF20-A20F-8F6F10DDA71F}"/>
              </a:ext>
            </a:extLst>
          </p:cNvPr>
          <p:cNvSpPr txBox="1"/>
          <p:nvPr/>
        </p:nvSpPr>
        <p:spPr>
          <a:xfrm>
            <a:off x="868339" y="3059668"/>
            <a:ext cx="128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Ad_data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3D7093-CA6D-7106-3439-481ADF92DFA9}"/>
              </a:ext>
            </a:extLst>
          </p:cNvPr>
          <p:cNvCxnSpPr>
            <a:cxnSpLocks/>
          </p:cNvCxnSpPr>
          <p:nvPr/>
        </p:nvCxnSpPr>
        <p:spPr>
          <a:xfrm>
            <a:off x="8125840" y="3014904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D41B597-5D0A-26DB-1CFB-59D44B5DEE59}"/>
              </a:ext>
            </a:extLst>
          </p:cNvPr>
          <p:cNvSpPr txBox="1"/>
          <p:nvPr/>
        </p:nvSpPr>
        <p:spPr>
          <a:xfrm>
            <a:off x="8142732" y="2706398"/>
            <a:ext cx="122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 clk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785FB74-ABD8-884D-B6BB-F299ECB1CF31}"/>
              </a:ext>
            </a:extLst>
          </p:cNvPr>
          <p:cNvSpPr txBox="1"/>
          <p:nvPr/>
        </p:nvSpPr>
        <p:spPr>
          <a:xfrm>
            <a:off x="8221262" y="3073341"/>
            <a:ext cx="122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3B08989-B61C-FEB6-35D4-E29E0B8DB8A2}"/>
              </a:ext>
            </a:extLst>
          </p:cNvPr>
          <p:cNvCxnSpPr>
            <a:cxnSpLocks/>
          </p:cNvCxnSpPr>
          <p:nvPr/>
        </p:nvCxnSpPr>
        <p:spPr>
          <a:xfrm>
            <a:off x="8142732" y="3437690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6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42ECCF6-8D1E-7F9B-0C91-BABBD36CAD4C}"/>
              </a:ext>
            </a:extLst>
          </p:cNvPr>
          <p:cNvSpPr/>
          <p:nvPr/>
        </p:nvSpPr>
        <p:spPr>
          <a:xfrm>
            <a:off x="2261758" y="1227148"/>
            <a:ext cx="6649352" cy="4836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F965BAC-0D47-F432-5A2D-A7BA83C383EB}"/>
              </a:ext>
            </a:extLst>
          </p:cNvPr>
          <p:cNvCxnSpPr>
            <a:cxnSpLocks/>
          </p:cNvCxnSpPr>
          <p:nvPr/>
        </p:nvCxnSpPr>
        <p:spPr>
          <a:xfrm>
            <a:off x="3785386" y="4513637"/>
            <a:ext cx="6671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4E29BE6-B630-41D6-B829-4BC6B3D98197}"/>
              </a:ext>
            </a:extLst>
          </p:cNvPr>
          <p:cNvSpPr txBox="1"/>
          <p:nvPr/>
        </p:nvSpPr>
        <p:spPr>
          <a:xfrm>
            <a:off x="3760342" y="4208130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ch1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841DA8A-21F5-A1E6-81B9-291328523A0E}"/>
              </a:ext>
            </a:extLst>
          </p:cNvPr>
          <p:cNvCxnSpPr>
            <a:cxnSpLocks/>
          </p:cNvCxnSpPr>
          <p:nvPr/>
        </p:nvCxnSpPr>
        <p:spPr>
          <a:xfrm>
            <a:off x="1068171" y="2283485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2713D87-409F-5441-4BA8-6B894572EB26}"/>
              </a:ext>
            </a:extLst>
          </p:cNvPr>
          <p:cNvSpPr txBox="1"/>
          <p:nvPr/>
        </p:nvSpPr>
        <p:spPr>
          <a:xfrm>
            <a:off x="1122686" y="1972590"/>
            <a:ext cx="83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 clk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E8015BA-B954-1F16-ACA1-3B7B0326515C}"/>
              </a:ext>
            </a:extLst>
          </p:cNvPr>
          <p:cNvCxnSpPr>
            <a:cxnSpLocks/>
          </p:cNvCxnSpPr>
          <p:nvPr/>
        </p:nvCxnSpPr>
        <p:spPr>
          <a:xfrm>
            <a:off x="1054395" y="3463615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F700C2A-A4C8-7707-9D9F-9848B93651CD}"/>
              </a:ext>
            </a:extLst>
          </p:cNvPr>
          <p:cNvSpPr txBox="1"/>
          <p:nvPr/>
        </p:nvSpPr>
        <p:spPr>
          <a:xfrm>
            <a:off x="1193236" y="3005333"/>
            <a:ext cx="95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sys_rstn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B2672DB-E145-34F9-6BA8-DF7A0D58EFE0}"/>
              </a:ext>
            </a:extLst>
          </p:cNvPr>
          <p:cNvSpPr txBox="1"/>
          <p:nvPr/>
        </p:nvSpPr>
        <p:spPr>
          <a:xfrm>
            <a:off x="2307245" y="1244860"/>
            <a:ext cx="160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sensor_top</a:t>
            </a:r>
            <a:endParaRPr lang="zh-CN" altLang="en-US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D687F90-05EC-03A0-D57B-4496CB2846DB}"/>
              </a:ext>
            </a:extLst>
          </p:cNvPr>
          <p:cNvCxnSpPr>
            <a:cxnSpLocks/>
          </p:cNvCxnSpPr>
          <p:nvPr/>
        </p:nvCxnSpPr>
        <p:spPr>
          <a:xfrm>
            <a:off x="8924825" y="3558717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ED49FF2-5D1D-24EC-E4CF-EE9FDE6451D4}"/>
              </a:ext>
            </a:extLst>
          </p:cNvPr>
          <p:cNvSpPr txBox="1"/>
          <p:nvPr/>
        </p:nvSpPr>
        <p:spPr>
          <a:xfrm>
            <a:off x="9070534" y="3213455"/>
            <a:ext cx="106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Rgb_tft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413DCDF-D630-50D9-717D-F41D776D156E}"/>
              </a:ext>
            </a:extLst>
          </p:cNvPr>
          <p:cNvCxnSpPr>
            <a:cxnSpLocks/>
          </p:cNvCxnSpPr>
          <p:nvPr/>
        </p:nvCxnSpPr>
        <p:spPr>
          <a:xfrm>
            <a:off x="8924825" y="2914636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6D4FF56-6F06-ADFA-9962-C3516252FCF8}"/>
              </a:ext>
            </a:extLst>
          </p:cNvPr>
          <p:cNvSpPr txBox="1"/>
          <p:nvPr/>
        </p:nvSpPr>
        <p:spPr>
          <a:xfrm>
            <a:off x="8979340" y="2603741"/>
            <a:ext cx="83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hsync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57E6797-590E-4161-300F-1C3803E19907}"/>
              </a:ext>
            </a:extLst>
          </p:cNvPr>
          <p:cNvCxnSpPr>
            <a:cxnSpLocks/>
          </p:cNvCxnSpPr>
          <p:nvPr/>
        </p:nvCxnSpPr>
        <p:spPr>
          <a:xfrm>
            <a:off x="8924825" y="3212837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69BA401-8CDA-16ED-26AD-61B23BEDE276}"/>
              </a:ext>
            </a:extLst>
          </p:cNvPr>
          <p:cNvSpPr txBox="1"/>
          <p:nvPr/>
        </p:nvSpPr>
        <p:spPr>
          <a:xfrm>
            <a:off x="8979340" y="2873066"/>
            <a:ext cx="95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Vsync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471A730-752E-D22D-4239-B741721FC685}"/>
              </a:ext>
            </a:extLst>
          </p:cNvPr>
          <p:cNvCxnSpPr>
            <a:cxnSpLocks/>
          </p:cNvCxnSpPr>
          <p:nvPr/>
        </p:nvCxnSpPr>
        <p:spPr>
          <a:xfrm>
            <a:off x="8924825" y="4435480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6B534B0-EF24-D13A-40B3-9132EC6E32BC}"/>
              </a:ext>
            </a:extLst>
          </p:cNvPr>
          <p:cNvSpPr txBox="1"/>
          <p:nvPr/>
        </p:nvSpPr>
        <p:spPr>
          <a:xfrm>
            <a:off x="9070534" y="4090218"/>
            <a:ext cx="106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Tft_bl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01F7503-B60C-A8DB-92E6-311C836963F6}"/>
              </a:ext>
            </a:extLst>
          </p:cNvPr>
          <p:cNvCxnSpPr>
            <a:cxnSpLocks/>
          </p:cNvCxnSpPr>
          <p:nvPr/>
        </p:nvCxnSpPr>
        <p:spPr>
          <a:xfrm>
            <a:off x="8924825" y="3791399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520223C-F43A-C10A-2B41-B0D4B81417F7}"/>
              </a:ext>
            </a:extLst>
          </p:cNvPr>
          <p:cNvSpPr txBox="1"/>
          <p:nvPr/>
        </p:nvSpPr>
        <p:spPr>
          <a:xfrm>
            <a:off x="8989467" y="3493515"/>
            <a:ext cx="83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Tft_clk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68F8CAC-970B-0F1E-3CC4-AAE1143CDC30}"/>
              </a:ext>
            </a:extLst>
          </p:cNvPr>
          <p:cNvCxnSpPr>
            <a:cxnSpLocks/>
          </p:cNvCxnSpPr>
          <p:nvPr/>
        </p:nvCxnSpPr>
        <p:spPr>
          <a:xfrm>
            <a:off x="8924825" y="4089600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F46FDDD-6445-4848-A5E8-6C378609F242}"/>
              </a:ext>
            </a:extLst>
          </p:cNvPr>
          <p:cNvSpPr txBox="1"/>
          <p:nvPr/>
        </p:nvSpPr>
        <p:spPr>
          <a:xfrm>
            <a:off x="8979340" y="3749829"/>
            <a:ext cx="95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Tft_de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87AC177-8310-A7B2-8B62-E7A6935EA983}"/>
              </a:ext>
            </a:extLst>
          </p:cNvPr>
          <p:cNvSpPr/>
          <p:nvPr/>
        </p:nvSpPr>
        <p:spPr>
          <a:xfrm>
            <a:off x="3022028" y="1946330"/>
            <a:ext cx="1336386" cy="823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95EB05F-F759-2E91-4290-E7C0CA0880CE}"/>
              </a:ext>
            </a:extLst>
          </p:cNvPr>
          <p:cNvSpPr txBox="1"/>
          <p:nvPr/>
        </p:nvSpPr>
        <p:spPr>
          <a:xfrm>
            <a:off x="3154639" y="2096347"/>
            <a:ext cx="160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pll_gen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B48BCE5-E214-0A4E-55B9-05B80701DC8B}"/>
              </a:ext>
            </a:extLst>
          </p:cNvPr>
          <p:cNvCxnSpPr>
            <a:cxnSpLocks/>
          </p:cNvCxnSpPr>
          <p:nvPr/>
        </p:nvCxnSpPr>
        <p:spPr>
          <a:xfrm>
            <a:off x="2261758" y="2294201"/>
            <a:ext cx="745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8C27ED-2F2E-9058-DA7B-9589BBAB8EEC}"/>
              </a:ext>
            </a:extLst>
          </p:cNvPr>
          <p:cNvCxnSpPr>
            <a:cxnSpLocks/>
          </p:cNvCxnSpPr>
          <p:nvPr/>
        </p:nvCxnSpPr>
        <p:spPr>
          <a:xfrm>
            <a:off x="4358414" y="2266629"/>
            <a:ext cx="29366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409680D8-B50B-4D6A-FF68-9B964CC00648}"/>
              </a:ext>
            </a:extLst>
          </p:cNvPr>
          <p:cNvSpPr/>
          <p:nvPr/>
        </p:nvSpPr>
        <p:spPr>
          <a:xfrm>
            <a:off x="7339264" y="2021479"/>
            <a:ext cx="1571846" cy="381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15CA9F1-AEE8-300B-7786-1AC3C7AE6D56}"/>
              </a:ext>
            </a:extLst>
          </p:cNvPr>
          <p:cNvSpPr txBox="1"/>
          <p:nvPr/>
        </p:nvSpPr>
        <p:spPr>
          <a:xfrm>
            <a:off x="7519162" y="2382130"/>
            <a:ext cx="106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Tft_ctrl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5620899-44F2-4AEE-DDCF-60C737C6A3BC}"/>
              </a:ext>
            </a:extLst>
          </p:cNvPr>
          <p:cNvSpPr/>
          <p:nvPr/>
        </p:nvSpPr>
        <p:spPr>
          <a:xfrm>
            <a:off x="5299268" y="3853398"/>
            <a:ext cx="1343339" cy="1917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EC3661A-758D-FA13-DF10-01B1328BBEC5}"/>
              </a:ext>
            </a:extLst>
          </p:cNvPr>
          <p:cNvCxnSpPr>
            <a:cxnSpLocks/>
          </p:cNvCxnSpPr>
          <p:nvPr/>
        </p:nvCxnSpPr>
        <p:spPr>
          <a:xfrm>
            <a:off x="5089679" y="5196890"/>
            <a:ext cx="225984" cy="1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682BCD5-107F-AD16-D229-7EBA5A14D5C1}"/>
              </a:ext>
            </a:extLst>
          </p:cNvPr>
          <p:cNvCxnSpPr>
            <a:cxnSpLocks/>
          </p:cNvCxnSpPr>
          <p:nvPr/>
        </p:nvCxnSpPr>
        <p:spPr>
          <a:xfrm flipV="1">
            <a:off x="6624857" y="3966640"/>
            <a:ext cx="7137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DD4AAE26-EC75-F363-7460-63D4E979C4ED}"/>
              </a:ext>
            </a:extLst>
          </p:cNvPr>
          <p:cNvSpPr txBox="1"/>
          <p:nvPr/>
        </p:nvSpPr>
        <p:spPr>
          <a:xfrm>
            <a:off x="5077562" y="1911681"/>
            <a:ext cx="96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Tft_clk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0FEEF98-E927-191E-4D6C-ACF8F59C6836}"/>
              </a:ext>
            </a:extLst>
          </p:cNvPr>
          <p:cNvCxnSpPr/>
          <p:nvPr/>
        </p:nvCxnSpPr>
        <p:spPr>
          <a:xfrm flipH="1">
            <a:off x="6624858" y="4770170"/>
            <a:ext cx="713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BBDAF5-1AEF-6F60-326D-05E5BB5F1186}"/>
              </a:ext>
            </a:extLst>
          </p:cNvPr>
          <p:cNvCxnSpPr/>
          <p:nvPr/>
        </p:nvCxnSpPr>
        <p:spPr>
          <a:xfrm flipH="1">
            <a:off x="6624858" y="5196890"/>
            <a:ext cx="713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379E200-CA08-B68B-6B6F-E43FC90F52A7}"/>
              </a:ext>
            </a:extLst>
          </p:cNvPr>
          <p:cNvSpPr txBox="1"/>
          <p:nvPr/>
        </p:nvSpPr>
        <p:spPr>
          <a:xfrm>
            <a:off x="6696564" y="4400986"/>
            <a:ext cx="8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Pix_x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70155A9-00F3-0920-5407-59213557A9FE}"/>
              </a:ext>
            </a:extLst>
          </p:cNvPr>
          <p:cNvSpPr txBox="1"/>
          <p:nvPr/>
        </p:nvSpPr>
        <p:spPr>
          <a:xfrm>
            <a:off x="6680604" y="4836520"/>
            <a:ext cx="8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Pix_y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E83C009-EA1D-DFE6-7B48-E95F2816BFC8}"/>
              </a:ext>
            </a:extLst>
          </p:cNvPr>
          <p:cNvSpPr txBox="1"/>
          <p:nvPr/>
        </p:nvSpPr>
        <p:spPr>
          <a:xfrm>
            <a:off x="6451793" y="3443333"/>
            <a:ext cx="113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Pix_data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64224A8-66B1-CBDE-2534-2895B2C879BB}"/>
              </a:ext>
            </a:extLst>
          </p:cNvPr>
          <p:cNvCxnSpPr>
            <a:cxnSpLocks/>
          </p:cNvCxnSpPr>
          <p:nvPr/>
        </p:nvCxnSpPr>
        <p:spPr>
          <a:xfrm>
            <a:off x="4207440" y="3966640"/>
            <a:ext cx="108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45A737E-4BD0-EC8B-19B2-F84A6B9A2B42}"/>
              </a:ext>
            </a:extLst>
          </p:cNvPr>
          <p:cNvCxnSpPr>
            <a:cxnSpLocks/>
          </p:cNvCxnSpPr>
          <p:nvPr/>
        </p:nvCxnSpPr>
        <p:spPr>
          <a:xfrm>
            <a:off x="4118979" y="2788407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C89FFFF-F546-A9CF-535F-1468F9294654}"/>
              </a:ext>
            </a:extLst>
          </p:cNvPr>
          <p:cNvCxnSpPr>
            <a:cxnSpLocks/>
          </p:cNvCxnSpPr>
          <p:nvPr/>
        </p:nvCxnSpPr>
        <p:spPr>
          <a:xfrm flipV="1">
            <a:off x="4207440" y="2782690"/>
            <a:ext cx="0" cy="1183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74ABA072-F9CB-BD94-9220-478BAEABE3F4}"/>
              </a:ext>
            </a:extLst>
          </p:cNvPr>
          <p:cNvSpPr txBox="1"/>
          <p:nvPr/>
        </p:nvSpPr>
        <p:spPr>
          <a:xfrm>
            <a:off x="5431653" y="3904934"/>
            <a:ext cx="96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Tft_pic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306FA22-45AE-4DFC-47AA-71C502781822}"/>
              </a:ext>
            </a:extLst>
          </p:cNvPr>
          <p:cNvSpPr/>
          <p:nvPr/>
        </p:nvSpPr>
        <p:spPr>
          <a:xfrm>
            <a:off x="4489250" y="4114277"/>
            <a:ext cx="581800" cy="321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B84ECC3-6238-493C-A7B2-CD4DA521BC28}"/>
              </a:ext>
            </a:extLst>
          </p:cNvPr>
          <p:cNvSpPr txBox="1"/>
          <p:nvPr/>
        </p:nvSpPr>
        <p:spPr>
          <a:xfrm>
            <a:off x="4460677" y="4101066"/>
            <a:ext cx="62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BCD</a:t>
            </a:r>
            <a:endParaRPr lang="zh-CN" altLang="en-US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04C918B-E939-EDF2-7321-F7AFA7AB1DE3}"/>
              </a:ext>
            </a:extLst>
          </p:cNvPr>
          <p:cNvCxnSpPr>
            <a:cxnSpLocks/>
          </p:cNvCxnSpPr>
          <p:nvPr/>
        </p:nvCxnSpPr>
        <p:spPr>
          <a:xfrm>
            <a:off x="5063104" y="4339273"/>
            <a:ext cx="225984" cy="1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2D6F593-38FA-C8D7-B9A1-85184D8A022B}"/>
              </a:ext>
            </a:extLst>
          </p:cNvPr>
          <p:cNvCxnSpPr>
            <a:cxnSpLocks/>
          </p:cNvCxnSpPr>
          <p:nvPr/>
        </p:nvCxnSpPr>
        <p:spPr>
          <a:xfrm>
            <a:off x="5071050" y="5651183"/>
            <a:ext cx="225984" cy="1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83C2FA6-C824-F278-47D4-FBD560301906}"/>
              </a:ext>
            </a:extLst>
          </p:cNvPr>
          <p:cNvSpPr/>
          <p:nvPr/>
        </p:nvSpPr>
        <p:spPr>
          <a:xfrm>
            <a:off x="2416831" y="3966643"/>
            <a:ext cx="1350727" cy="1803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A5572D3-F093-FFD5-2235-9F78FD60C645}"/>
              </a:ext>
            </a:extLst>
          </p:cNvPr>
          <p:cNvSpPr txBox="1"/>
          <p:nvPr/>
        </p:nvSpPr>
        <p:spPr>
          <a:xfrm>
            <a:off x="4298635" y="3565163"/>
            <a:ext cx="96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Tft_clk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37FFC09-ED5C-AC44-9BB0-7D6668035BFE}"/>
              </a:ext>
            </a:extLst>
          </p:cNvPr>
          <p:cNvSpPr txBox="1"/>
          <p:nvPr/>
        </p:nvSpPr>
        <p:spPr>
          <a:xfrm>
            <a:off x="2498144" y="4026489"/>
            <a:ext cx="103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ad7606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3E0A7B7-C379-3BAA-0930-CD7B9904FE96}"/>
              </a:ext>
            </a:extLst>
          </p:cNvPr>
          <p:cNvSpPr txBox="1"/>
          <p:nvPr/>
        </p:nvSpPr>
        <p:spPr>
          <a:xfrm>
            <a:off x="3778471" y="5289409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ch4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CCFA95E-C2FA-7230-4525-E4523EA93F8E}"/>
              </a:ext>
            </a:extLst>
          </p:cNvPr>
          <p:cNvSpPr txBox="1"/>
          <p:nvPr/>
        </p:nvSpPr>
        <p:spPr>
          <a:xfrm>
            <a:off x="3760342" y="4555777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ch2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85F9690-FF59-2109-A55B-6EEE96587493}"/>
              </a:ext>
            </a:extLst>
          </p:cNvPr>
          <p:cNvSpPr txBox="1"/>
          <p:nvPr/>
        </p:nvSpPr>
        <p:spPr>
          <a:xfrm>
            <a:off x="3770198" y="4917604"/>
            <a:ext cx="6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ch3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7601E05-4C01-1415-C277-2530F77B6A48}"/>
              </a:ext>
            </a:extLst>
          </p:cNvPr>
          <p:cNvCxnSpPr>
            <a:cxnSpLocks/>
          </p:cNvCxnSpPr>
          <p:nvPr/>
        </p:nvCxnSpPr>
        <p:spPr>
          <a:xfrm>
            <a:off x="3778471" y="4903736"/>
            <a:ext cx="6671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CBA642-5364-938B-05EC-DF545C1AB5AC}"/>
              </a:ext>
            </a:extLst>
          </p:cNvPr>
          <p:cNvCxnSpPr>
            <a:cxnSpLocks/>
          </p:cNvCxnSpPr>
          <p:nvPr/>
        </p:nvCxnSpPr>
        <p:spPr>
          <a:xfrm>
            <a:off x="3770197" y="5286936"/>
            <a:ext cx="6671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CDA88EA-6AEE-542E-A020-0ADDA1A01DBD}"/>
              </a:ext>
            </a:extLst>
          </p:cNvPr>
          <p:cNvCxnSpPr>
            <a:cxnSpLocks/>
          </p:cNvCxnSpPr>
          <p:nvPr/>
        </p:nvCxnSpPr>
        <p:spPr>
          <a:xfrm>
            <a:off x="3760342" y="5613139"/>
            <a:ext cx="6671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6D04916-F009-EEF6-0AA0-7507D6196D1F}"/>
              </a:ext>
            </a:extLst>
          </p:cNvPr>
          <p:cNvCxnSpPr>
            <a:cxnSpLocks/>
          </p:cNvCxnSpPr>
          <p:nvPr/>
        </p:nvCxnSpPr>
        <p:spPr>
          <a:xfrm>
            <a:off x="1054395" y="4836520"/>
            <a:ext cx="120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6BCDE8F-A27A-6A1E-37C8-5B5AE46A8FE6}"/>
              </a:ext>
            </a:extLst>
          </p:cNvPr>
          <p:cNvSpPr txBox="1"/>
          <p:nvPr/>
        </p:nvSpPr>
        <p:spPr>
          <a:xfrm>
            <a:off x="1178066" y="4407956"/>
            <a:ext cx="109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Ad_data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DCD3D69-495F-DC43-6CC5-9ED01405300C}"/>
              </a:ext>
            </a:extLst>
          </p:cNvPr>
          <p:cNvSpPr/>
          <p:nvPr/>
        </p:nvSpPr>
        <p:spPr>
          <a:xfrm>
            <a:off x="4494898" y="4543914"/>
            <a:ext cx="581800" cy="33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6A3EBA0-EF85-0877-A314-5131EAF10BEE}"/>
              </a:ext>
            </a:extLst>
          </p:cNvPr>
          <p:cNvSpPr txBox="1"/>
          <p:nvPr/>
        </p:nvSpPr>
        <p:spPr>
          <a:xfrm>
            <a:off x="4490119" y="4548272"/>
            <a:ext cx="62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BCD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50C8D0E-EF6D-1D72-5045-8926C6F141B3}"/>
              </a:ext>
            </a:extLst>
          </p:cNvPr>
          <p:cNvSpPr/>
          <p:nvPr/>
        </p:nvSpPr>
        <p:spPr>
          <a:xfrm>
            <a:off x="4508072" y="5503747"/>
            <a:ext cx="577179" cy="267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7B8F2B3-BCB7-5C84-E7AF-307FB192548F}"/>
              </a:ext>
            </a:extLst>
          </p:cNvPr>
          <p:cNvSpPr txBox="1"/>
          <p:nvPr/>
        </p:nvSpPr>
        <p:spPr>
          <a:xfrm>
            <a:off x="4468872" y="5446186"/>
            <a:ext cx="64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BCD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BF7F982-6F47-C2EB-C1F1-9B8CC3CB103C}"/>
              </a:ext>
            </a:extLst>
          </p:cNvPr>
          <p:cNvSpPr/>
          <p:nvPr/>
        </p:nvSpPr>
        <p:spPr>
          <a:xfrm>
            <a:off x="4497980" y="5019517"/>
            <a:ext cx="581800" cy="28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6605B01-DFD1-04C9-867A-AAAA37C0B5C4}"/>
              </a:ext>
            </a:extLst>
          </p:cNvPr>
          <p:cNvSpPr txBox="1"/>
          <p:nvPr/>
        </p:nvSpPr>
        <p:spPr>
          <a:xfrm>
            <a:off x="4497741" y="4995478"/>
            <a:ext cx="62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BCD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8307645-6A64-4D16-A608-91D64448AC44}"/>
              </a:ext>
            </a:extLst>
          </p:cNvPr>
          <p:cNvCxnSpPr>
            <a:cxnSpLocks/>
          </p:cNvCxnSpPr>
          <p:nvPr/>
        </p:nvCxnSpPr>
        <p:spPr>
          <a:xfrm>
            <a:off x="5063104" y="4683339"/>
            <a:ext cx="225984" cy="1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9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B9D699-4926-0A49-6911-1EC8E1AA9251}"/>
              </a:ext>
            </a:extLst>
          </p:cNvPr>
          <p:cNvSpPr/>
          <p:nvPr/>
        </p:nvSpPr>
        <p:spPr>
          <a:xfrm>
            <a:off x="1651226" y="741244"/>
            <a:ext cx="90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78BE2A-E770-7EB5-6F5E-024D2385083D}"/>
              </a:ext>
            </a:extLst>
          </p:cNvPr>
          <p:cNvSpPr txBox="1"/>
          <p:nvPr/>
        </p:nvSpPr>
        <p:spPr>
          <a:xfrm>
            <a:off x="10701365" y="370139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5A5A8B-0FE4-FF1A-6DC4-512717582575}"/>
              </a:ext>
            </a:extLst>
          </p:cNvPr>
          <p:cNvSpPr txBox="1"/>
          <p:nvPr/>
        </p:nvSpPr>
        <p:spPr>
          <a:xfrm>
            <a:off x="782847" y="6078105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93A20A6-1BE9-6AF0-B994-56F72B261AE0}"/>
              </a:ext>
            </a:extLst>
          </p:cNvPr>
          <p:cNvCxnSpPr>
            <a:cxnSpLocks/>
          </p:cNvCxnSpPr>
          <p:nvPr/>
        </p:nvCxnSpPr>
        <p:spPr>
          <a:xfrm>
            <a:off x="1682815" y="5407104"/>
            <a:ext cx="89684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6FF49E5-5269-D297-1FF1-1D60B4C67A3F}"/>
              </a:ext>
            </a:extLst>
          </p:cNvPr>
          <p:cNvSpPr txBox="1"/>
          <p:nvPr/>
        </p:nvSpPr>
        <p:spPr>
          <a:xfrm>
            <a:off x="10933053" y="5073579"/>
            <a:ext cx="104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0FB00D-736A-6A62-0CD7-2F8AF3866ED7}"/>
              </a:ext>
            </a:extLst>
          </p:cNvPr>
          <p:cNvSpPr txBox="1"/>
          <p:nvPr/>
        </p:nvSpPr>
        <p:spPr>
          <a:xfrm>
            <a:off x="10795966" y="1134730"/>
            <a:ext cx="104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欧姆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EE6E9C-90B0-C9AF-2E29-0C956DF46D3B}"/>
              </a:ext>
            </a:extLst>
          </p:cNvPr>
          <p:cNvSpPr txBox="1"/>
          <p:nvPr/>
        </p:nvSpPr>
        <p:spPr>
          <a:xfrm>
            <a:off x="2393583" y="5491909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 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ADC81B8-0C2A-A81A-4D3F-157326CFF19A}"/>
              </a:ext>
            </a:extLst>
          </p:cNvPr>
          <p:cNvSpPr txBox="1"/>
          <p:nvPr/>
        </p:nvSpPr>
        <p:spPr>
          <a:xfrm>
            <a:off x="2397279" y="5725305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 ppm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354E74F-1110-E715-2437-88BF0E5EBCAB}"/>
              </a:ext>
            </a:extLst>
          </p:cNvPr>
          <p:cNvSpPr txBox="1"/>
          <p:nvPr/>
        </p:nvSpPr>
        <p:spPr>
          <a:xfrm>
            <a:off x="4643747" y="777279"/>
            <a:ext cx="301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JLU GAS SENSOR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B217D8B-B3EA-32A4-14ED-7CFDF9C98E94}"/>
              </a:ext>
            </a:extLst>
          </p:cNvPr>
          <p:cNvCxnSpPr>
            <a:cxnSpLocks/>
          </p:cNvCxnSpPr>
          <p:nvPr/>
        </p:nvCxnSpPr>
        <p:spPr>
          <a:xfrm>
            <a:off x="1651226" y="1212211"/>
            <a:ext cx="90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5501298-CB8F-2CB8-98DB-939DC508ED85}"/>
              </a:ext>
            </a:extLst>
          </p:cNvPr>
          <p:cNvSpPr txBox="1"/>
          <p:nvPr/>
        </p:nvSpPr>
        <p:spPr>
          <a:xfrm>
            <a:off x="1690564" y="5476462"/>
            <a:ext cx="64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CH1: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7FA36D-D94B-07DD-B421-849C9712398E}"/>
              </a:ext>
            </a:extLst>
          </p:cNvPr>
          <p:cNvSpPr txBox="1"/>
          <p:nvPr/>
        </p:nvSpPr>
        <p:spPr>
          <a:xfrm>
            <a:off x="4335701" y="5474926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B9ADE77-7507-8E39-2E55-4540D0B275C8}"/>
              </a:ext>
            </a:extLst>
          </p:cNvPr>
          <p:cNvSpPr txBox="1"/>
          <p:nvPr/>
        </p:nvSpPr>
        <p:spPr>
          <a:xfrm>
            <a:off x="4350728" y="5766007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ppm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FAE0078-A854-B653-B542-CFC589EA8BEA}"/>
              </a:ext>
            </a:extLst>
          </p:cNvPr>
          <p:cNvSpPr txBox="1"/>
          <p:nvPr/>
        </p:nvSpPr>
        <p:spPr>
          <a:xfrm>
            <a:off x="3646689" y="5482569"/>
            <a:ext cx="59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CH2: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29A0A50-DC68-DFA3-005F-AC9596CEA4F4}"/>
              </a:ext>
            </a:extLst>
          </p:cNvPr>
          <p:cNvCxnSpPr>
            <a:cxnSpLocks/>
          </p:cNvCxnSpPr>
          <p:nvPr/>
        </p:nvCxnSpPr>
        <p:spPr>
          <a:xfrm>
            <a:off x="6135080" y="5419703"/>
            <a:ext cx="0" cy="705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B4ACF8A-7D34-4945-9BA9-994E21922D03}"/>
              </a:ext>
            </a:extLst>
          </p:cNvPr>
          <p:cNvCxnSpPr>
            <a:cxnSpLocks/>
          </p:cNvCxnSpPr>
          <p:nvPr/>
        </p:nvCxnSpPr>
        <p:spPr>
          <a:xfrm>
            <a:off x="8277714" y="5452473"/>
            <a:ext cx="0" cy="705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7E3222A-ECF7-615C-7474-2900FF0B5C0B}"/>
              </a:ext>
            </a:extLst>
          </p:cNvPr>
          <p:cNvCxnSpPr>
            <a:cxnSpLocks/>
          </p:cNvCxnSpPr>
          <p:nvPr/>
        </p:nvCxnSpPr>
        <p:spPr>
          <a:xfrm>
            <a:off x="3636706" y="5452474"/>
            <a:ext cx="0" cy="705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F7FA396-4621-8EA9-B196-EEE1DCBF6114}"/>
              </a:ext>
            </a:extLst>
          </p:cNvPr>
          <p:cNvSpPr txBox="1"/>
          <p:nvPr/>
        </p:nvSpPr>
        <p:spPr>
          <a:xfrm>
            <a:off x="1703896" y="1284752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 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B1B8341-C54A-C2EF-0BAB-EFA8E33B2C00}"/>
              </a:ext>
            </a:extLst>
          </p:cNvPr>
          <p:cNvSpPr txBox="1"/>
          <p:nvPr/>
        </p:nvSpPr>
        <p:spPr>
          <a:xfrm>
            <a:off x="6892336" y="5495365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42DF4D0-C01E-EFCC-C380-717467A1D6B6}"/>
              </a:ext>
            </a:extLst>
          </p:cNvPr>
          <p:cNvSpPr txBox="1"/>
          <p:nvPr/>
        </p:nvSpPr>
        <p:spPr>
          <a:xfrm>
            <a:off x="6907363" y="5786446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ppm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281EA86-2D80-80A6-4E3D-7EF40ACEF667}"/>
              </a:ext>
            </a:extLst>
          </p:cNvPr>
          <p:cNvSpPr txBox="1"/>
          <p:nvPr/>
        </p:nvSpPr>
        <p:spPr>
          <a:xfrm>
            <a:off x="6241266" y="5467708"/>
            <a:ext cx="59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CH3: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FC7D754-8E2B-6D09-8E68-E6DA86EE6506}"/>
              </a:ext>
            </a:extLst>
          </p:cNvPr>
          <p:cNvSpPr txBox="1"/>
          <p:nvPr/>
        </p:nvSpPr>
        <p:spPr>
          <a:xfrm>
            <a:off x="9232955" y="5474926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18FA82E-E312-4503-F7FC-7628CDD7B48D}"/>
              </a:ext>
            </a:extLst>
          </p:cNvPr>
          <p:cNvSpPr txBox="1"/>
          <p:nvPr/>
        </p:nvSpPr>
        <p:spPr>
          <a:xfrm>
            <a:off x="9247982" y="5766007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ppm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7D2B661-FB84-20E9-BDB5-02F63AD87B47}"/>
              </a:ext>
            </a:extLst>
          </p:cNvPr>
          <p:cNvSpPr txBox="1"/>
          <p:nvPr/>
        </p:nvSpPr>
        <p:spPr>
          <a:xfrm>
            <a:off x="8543943" y="5482569"/>
            <a:ext cx="59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CH4: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ECBE936-BF02-CF8A-D791-8829568F473C}"/>
              </a:ext>
            </a:extLst>
          </p:cNvPr>
          <p:cNvCxnSpPr/>
          <p:nvPr/>
        </p:nvCxnSpPr>
        <p:spPr>
          <a:xfrm>
            <a:off x="1364053" y="741244"/>
            <a:ext cx="0" cy="470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9D7EA83-E6EA-7E14-59E9-5C7F5EFC02EA}"/>
              </a:ext>
            </a:extLst>
          </p:cNvPr>
          <p:cNvCxnSpPr/>
          <p:nvPr/>
        </p:nvCxnSpPr>
        <p:spPr>
          <a:xfrm>
            <a:off x="1387729" y="5407104"/>
            <a:ext cx="0" cy="738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4ED02E52-F7E5-FF4D-3646-512EB03AA0C2}"/>
              </a:ext>
            </a:extLst>
          </p:cNvPr>
          <p:cNvSpPr txBox="1"/>
          <p:nvPr/>
        </p:nvSpPr>
        <p:spPr>
          <a:xfrm>
            <a:off x="703006" y="1100086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AC82134-540B-78F4-2FEE-B9E3DE94774D}"/>
              </a:ext>
            </a:extLst>
          </p:cNvPr>
          <p:cNvSpPr txBox="1"/>
          <p:nvPr/>
        </p:nvSpPr>
        <p:spPr>
          <a:xfrm>
            <a:off x="764976" y="5245646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D3846B9-2ED3-DE75-9B13-6069420053E1}"/>
              </a:ext>
            </a:extLst>
          </p:cNvPr>
          <p:cNvSpPr/>
          <p:nvPr/>
        </p:nvSpPr>
        <p:spPr>
          <a:xfrm>
            <a:off x="2385157" y="5495365"/>
            <a:ext cx="461511" cy="585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68A08EC-C66B-54AA-6E78-E773180C5748}"/>
              </a:ext>
            </a:extLst>
          </p:cNvPr>
          <p:cNvCxnSpPr/>
          <p:nvPr/>
        </p:nvCxnSpPr>
        <p:spPr>
          <a:xfrm>
            <a:off x="10792139" y="1167647"/>
            <a:ext cx="0" cy="4194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F9AA264-C579-3BC1-0A91-766A6AA9D8E0}"/>
              </a:ext>
            </a:extLst>
          </p:cNvPr>
          <p:cNvSpPr txBox="1"/>
          <p:nvPr/>
        </p:nvSpPr>
        <p:spPr>
          <a:xfrm>
            <a:off x="10855552" y="3190944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CA6163C-0560-BDDC-5B47-B25E14D57F18}"/>
              </a:ext>
            </a:extLst>
          </p:cNvPr>
          <p:cNvSpPr txBox="1"/>
          <p:nvPr/>
        </p:nvSpPr>
        <p:spPr>
          <a:xfrm>
            <a:off x="3351888" y="6238376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C9DAE01-896A-D048-CE39-04A6EE4D0E0D}"/>
              </a:ext>
            </a:extLst>
          </p:cNvPr>
          <p:cNvSpPr txBox="1"/>
          <p:nvPr/>
        </p:nvSpPr>
        <p:spPr>
          <a:xfrm>
            <a:off x="5892839" y="6187245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621E925-4D7F-3A9E-726F-0D08E08ED0C6}"/>
              </a:ext>
            </a:extLst>
          </p:cNvPr>
          <p:cNvSpPr txBox="1"/>
          <p:nvPr/>
        </p:nvSpPr>
        <p:spPr>
          <a:xfrm>
            <a:off x="8053377" y="6197014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D952766-2380-6FD0-A8C2-8F1D7B02F760}"/>
              </a:ext>
            </a:extLst>
          </p:cNvPr>
          <p:cNvCxnSpPr>
            <a:cxnSpLocks/>
          </p:cNvCxnSpPr>
          <p:nvPr/>
        </p:nvCxnSpPr>
        <p:spPr>
          <a:xfrm>
            <a:off x="1651226" y="560372"/>
            <a:ext cx="29925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AD901E9-C7AA-6180-B976-1AED4E5D235D}"/>
              </a:ext>
            </a:extLst>
          </p:cNvPr>
          <p:cNvCxnSpPr>
            <a:cxnSpLocks/>
          </p:cNvCxnSpPr>
          <p:nvPr/>
        </p:nvCxnSpPr>
        <p:spPr>
          <a:xfrm>
            <a:off x="7413499" y="560372"/>
            <a:ext cx="3237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6D03C80-600C-1073-A5CF-353475CC89BB}"/>
              </a:ext>
            </a:extLst>
          </p:cNvPr>
          <p:cNvSpPr txBox="1"/>
          <p:nvPr/>
        </p:nvSpPr>
        <p:spPr>
          <a:xfrm>
            <a:off x="4136922" y="185473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41AF0CE-EC87-AEA9-7FD2-813B42AD197A}"/>
              </a:ext>
            </a:extLst>
          </p:cNvPr>
          <p:cNvSpPr txBox="1"/>
          <p:nvPr/>
        </p:nvSpPr>
        <p:spPr>
          <a:xfrm>
            <a:off x="9578428" y="238378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8AF9E1B-40D2-3851-CF25-8336467D47CA}"/>
              </a:ext>
            </a:extLst>
          </p:cNvPr>
          <p:cNvCxnSpPr>
            <a:cxnSpLocks/>
          </p:cNvCxnSpPr>
          <p:nvPr/>
        </p:nvCxnSpPr>
        <p:spPr>
          <a:xfrm>
            <a:off x="4643747" y="554805"/>
            <a:ext cx="2713600" cy="2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AAF5E32D-1862-535C-75ED-F5E902DF3C4A}"/>
              </a:ext>
            </a:extLst>
          </p:cNvPr>
          <p:cNvCxnSpPr>
            <a:cxnSpLocks/>
          </p:cNvCxnSpPr>
          <p:nvPr/>
        </p:nvCxnSpPr>
        <p:spPr>
          <a:xfrm>
            <a:off x="1365609" y="1189003"/>
            <a:ext cx="22120" cy="4263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9BC44A8E-BFFC-0A4A-F257-D0E5D4ABFE34}"/>
              </a:ext>
            </a:extLst>
          </p:cNvPr>
          <p:cNvSpPr txBox="1"/>
          <p:nvPr/>
        </p:nvSpPr>
        <p:spPr>
          <a:xfrm>
            <a:off x="7255101" y="179151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855BB96-CE0C-55D7-C142-F9141FEBAD55}"/>
              </a:ext>
            </a:extLst>
          </p:cNvPr>
          <p:cNvSpPr txBox="1"/>
          <p:nvPr/>
        </p:nvSpPr>
        <p:spPr>
          <a:xfrm>
            <a:off x="1709508" y="5766007"/>
            <a:ext cx="64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NH3: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089F3E2-6D55-FA5C-30DF-024CAA116183}"/>
              </a:ext>
            </a:extLst>
          </p:cNvPr>
          <p:cNvSpPr txBox="1"/>
          <p:nvPr/>
        </p:nvSpPr>
        <p:spPr>
          <a:xfrm>
            <a:off x="3671924" y="5762177"/>
            <a:ext cx="64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NH3: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A72C743-8713-3A45-8E21-17104AB49C83}"/>
              </a:ext>
            </a:extLst>
          </p:cNvPr>
          <p:cNvSpPr txBox="1"/>
          <p:nvPr/>
        </p:nvSpPr>
        <p:spPr>
          <a:xfrm>
            <a:off x="6289734" y="5776680"/>
            <a:ext cx="64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NH3: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D8C3CF6-985A-07E1-74DF-B4F5762207C4}"/>
              </a:ext>
            </a:extLst>
          </p:cNvPr>
          <p:cNvSpPr txBox="1"/>
          <p:nvPr/>
        </p:nvSpPr>
        <p:spPr>
          <a:xfrm>
            <a:off x="8564887" y="5785380"/>
            <a:ext cx="64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NH3: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3191B34-84CB-CA2C-CC0F-083144A908FB}"/>
              </a:ext>
            </a:extLst>
          </p:cNvPr>
          <p:cNvSpPr txBox="1"/>
          <p:nvPr/>
        </p:nvSpPr>
        <p:spPr>
          <a:xfrm>
            <a:off x="2206482" y="6246123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8646BD6-ACFD-9983-DD20-8CD101CA1F72}"/>
              </a:ext>
            </a:extLst>
          </p:cNvPr>
          <p:cNvSpPr txBox="1"/>
          <p:nvPr/>
        </p:nvSpPr>
        <p:spPr>
          <a:xfrm>
            <a:off x="1706889" y="4977169"/>
            <a:ext cx="105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0,400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C44578C-2036-70C3-16E7-AE69D7173658}"/>
              </a:ext>
            </a:extLst>
          </p:cNvPr>
          <p:cNvSpPr txBox="1"/>
          <p:nvPr/>
        </p:nvSpPr>
        <p:spPr>
          <a:xfrm>
            <a:off x="9578428" y="4999179"/>
            <a:ext cx="105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799,400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1181640-1207-A383-0529-4B729AAE8F20}"/>
              </a:ext>
            </a:extLst>
          </p:cNvPr>
          <p:cNvSpPr txBox="1"/>
          <p:nvPr/>
        </p:nvSpPr>
        <p:spPr>
          <a:xfrm>
            <a:off x="4643747" y="4955278"/>
            <a:ext cx="178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cnt,400-data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65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B9D699-4926-0A49-6911-1EC8E1AA9251}"/>
              </a:ext>
            </a:extLst>
          </p:cNvPr>
          <p:cNvSpPr/>
          <p:nvPr/>
        </p:nvSpPr>
        <p:spPr>
          <a:xfrm>
            <a:off x="1651226" y="741244"/>
            <a:ext cx="90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78BE2A-E770-7EB5-6F5E-024D2385083D}"/>
              </a:ext>
            </a:extLst>
          </p:cNvPr>
          <p:cNvSpPr txBox="1"/>
          <p:nvPr/>
        </p:nvSpPr>
        <p:spPr>
          <a:xfrm>
            <a:off x="10701365" y="370139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5A5A8B-0FE4-FF1A-6DC4-512717582575}"/>
              </a:ext>
            </a:extLst>
          </p:cNvPr>
          <p:cNvSpPr txBox="1"/>
          <p:nvPr/>
        </p:nvSpPr>
        <p:spPr>
          <a:xfrm>
            <a:off x="782847" y="6078105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6FF49E5-5269-D297-1FF1-1D60B4C67A3F}"/>
              </a:ext>
            </a:extLst>
          </p:cNvPr>
          <p:cNvSpPr txBox="1"/>
          <p:nvPr/>
        </p:nvSpPr>
        <p:spPr>
          <a:xfrm>
            <a:off x="10933053" y="5073579"/>
            <a:ext cx="104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0FB00D-736A-6A62-0CD7-2F8AF3866ED7}"/>
              </a:ext>
            </a:extLst>
          </p:cNvPr>
          <p:cNvSpPr txBox="1"/>
          <p:nvPr/>
        </p:nvSpPr>
        <p:spPr>
          <a:xfrm>
            <a:off x="10795966" y="1134730"/>
            <a:ext cx="104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欧姆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EE6E9C-90B0-C9AF-2E29-0C956DF46D3B}"/>
              </a:ext>
            </a:extLst>
          </p:cNvPr>
          <p:cNvSpPr txBox="1"/>
          <p:nvPr/>
        </p:nvSpPr>
        <p:spPr>
          <a:xfrm>
            <a:off x="2574590" y="5452068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 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ADC81B8-0C2A-A81A-4D3F-157326CFF19A}"/>
              </a:ext>
            </a:extLst>
          </p:cNvPr>
          <p:cNvSpPr txBox="1"/>
          <p:nvPr/>
        </p:nvSpPr>
        <p:spPr>
          <a:xfrm>
            <a:off x="2578286" y="5685464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 ppm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5501298-CB8F-2CB8-98DB-939DC508ED85}"/>
              </a:ext>
            </a:extLst>
          </p:cNvPr>
          <p:cNvSpPr txBox="1"/>
          <p:nvPr/>
        </p:nvSpPr>
        <p:spPr>
          <a:xfrm>
            <a:off x="2031171" y="5453652"/>
            <a:ext cx="64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CH1: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7FA36D-D94B-07DD-B421-849C9712398E}"/>
              </a:ext>
            </a:extLst>
          </p:cNvPr>
          <p:cNvSpPr txBox="1"/>
          <p:nvPr/>
        </p:nvSpPr>
        <p:spPr>
          <a:xfrm>
            <a:off x="4685453" y="5436949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FAE0078-A854-B653-B542-CFC589EA8BEA}"/>
              </a:ext>
            </a:extLst>
          </p:cNvPr>
          <p:cNvSpPr txBox="1"/>
          <p:nvPr/>
        </p:nvSpPr>
        <p:spPr>
          <a:xfrm>
            <a:off x="3996441" y="5444592"/>
            <a:ext cx="59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CH2: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B1B8341-C54A-C2EF-0BAB-EFA8E33B2C00}"/>
              </a:ext>
            </a:extLst>
          </p:cNvPr>
          <p:cNvSpPr txBox="1"/>
          <p:nvPr/>
        </p:nvSpPr>
        <p:spPr>
          <a:xfrm>
            <a:off x="7073343" y="5421188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281EA86-2D80-80A6-4E3D-7EF40ACEF667}"/>
              </a:ext>
            </a:extLst>
          </p:cNvPr>
          <p:cNvSpPr txBox="1"/>
          <p:nvPr/>
        </p:nvSpPr>
        <p:spPr>
          <a:xfrm>
            <a:off x="6422273" y="5427867"/>
            <a:ext cx="59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CH3: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FC7D754-8E2B-6D09-8E68-E6DA86EE6506}"/>
              </a:ext>
            </a:extLst>
          </p:cNvPr>
          <p:cNvSpPr txBox="1"/>
          <p:nvPr/>
        </p:nvSpPr>
        <p:spPr>
          <a:xfrm>
            <a:off x="9267983" y="5413489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7D2B661-FB84-20E9-BDB5-02F63AD87B47}"/>
              </a:ext>
            </a:extLst>
          </p:cNvPr>
          <p:cNvSpPr txBox="1"/>
          <p:nvPr/>
        </p:nvSpPr>
        <p:spPr>
          <a:xfrm>
            <a:off x="8577910" y="5444592"/>
            <a:ext cx="59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CH4: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ECBE936-BF02-CF8A-D791-8829568F473C}"/>
              </a:ext>
            </a:extLst>
          </p:cNvPr>
          <p:cNvCxnSpPr/>
          <p:nvPr/>
        </p:nvCxnSpPr>
        <p:spPr>
          <a:xfrm>
            <a:off x="1364053" y="741244"/>
            <a:ext cx="0" cy="470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9D7EA83-E6EA-7E14-59E9-5C7F5EFC02EA}"/>
              </a:ext>
            </a:extLst>
          </p:cNvPr>
          <p:cNvCxnSpPr/>
          <p:nvPr/>
        </p:nvCxnSpPr>
        <p:spPr>
          <a:xfrm>
            <a:off x="1387729" y="5407104"/>
            <a:ext cx="0" cy="738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4ED02E52-F7E5-FF4D-3646-512EB03AA0C2}"/>
              </a:ext>
            </a:extLst>
          </p:cNvPr>
          <p:cNvSpPr txBox="1"/>
          <p:nvPr/>
        </p:nvSpPr>
        <p:spPr>
          <a:xfrm>
            <a:off x="703006" y="1100086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AC82134-540B-78F4-2FEE-B9E3DE94774D}"/>
              </a:ext>
            </a:extLst>
          </p:cNvPr>
          <p:cNvSpPr txBox="1"/>
          <p:nvPr/>
        </p:nvSpPr>
        <p:spPr>
          <a:xfrm>
            <a:off x="764976" y="5245646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68A08EC-C66B-54AA-6E78-E773180C5748}"/>
              </a:ext>
            </a:extLst>
          </p:cNvPr>
          <p:cNvCxnSpPr/>
          <p:nvPr/>
        </p:nvCxnSpPr>
        <p:spPr>
          <a:xfrm>
            <a:off x="10792139" y="1167647"/>
            <a:ext cx="0" cy="4194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F9AA264-C579-3BC1-0A91-766A6AA9D8E0}"/>
              </a:ext>
            </a:extLst>
          </p:cNvPr>
          <p:cNvSpPr txBox="1"/>
          <p:nvPr/>
        </p:nvSpPr>
        <p:spPr>
          <a:xfrm>
            <a:off x="10855552" y="3190944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CA6163C-0560-BDDC-5B47-B25E14D57F18}"/>
              </a:ext>
            </a:extLst>
          </p:cNvPr>
          <p:cNvSpPr txBox="1"/>
          <p:nvPr/>
        </p:nvSpPr>
        <p:spPr>
          <a:xfrm>
            <a:off x="3351888" y="6238376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C9DAE01-896A-D048-CE39-04A6EE4D0E0D}"/>
              </a:ext>
            </a:extLst>
          </p:cNvPr>
          <p:cNvSpPr txBox="1"/>
          <p:nvPr/>
        </p:nvSpPr>
        <p:spPr>
          <a:xfrm>
            <a:off x="5892839" y="6187245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621E925-4D7F-3A9E-726F-0D08E08ED0C6}"/>
              </a:ext>
            </a:extLst>
          </p:cNvPr>
          <p:cNvSpPr txBox="1"/>
          <p:nvPr/>
        </p:nvSpPr>
        <p:spPr>
          <a:xfrm>
            <a:off x="8053377" y="6197014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D952766-2380-6FD0-A8C2-8F1D7B02F760}"/>
              </a:ext>
            </a:extLst>
          </p:cNvPr>
          <p:cNvCxnSpPr>
            <a:cxnSpLocks/>
          </p:cNvCxnSpPr>
          <p:nvPr/>
        </p:nvCxnSpPr>
        <p:spPr>
          <a:xfrm>
            <a:off x="1651226" y="560372"/>
            <a:ext cx="29925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AD901E9-C7AA-6180-B976-1AED4E5D235D}"/>
              </a:ext>
            </a:extLst>
          </p:cNvPr>
          <p:cNvCxnSpPr>
            <a:cxnSpLocks/>
          </p:cNvCxnSpPr>
          <p:nvPr/>
        </p:nvCxnSpPr>
        <p:spPr>
          <a:xfrm>
            <a:off x="7413499" y="560372"/>
            <a:ext cx="3237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6D03C80-600C-1073-A5CF-353475CC89BB}"/>
              </a:ext>
            </a:extLst>
          </p:cNvPr>
          <p:cNvSpPr txBox="1"/>
          <p:nvPr/>
        </p:nvSpPr>
        <p:spPr>
          <a:xfrm>
            <a:off x="4136922" y="185473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41AF0CE-EC87-AEA9-7FD2-813B42AD197A}"/>
              </a:ext>
            </a:extLst>
          </p:cNvPr>
          <p:cNvSpPr txBox="1"/>
          <p:nvPr/>
        </p:nvSpPr>
        <p:spPr>
          <a:xfrm>
            <a:off x="9578428" y="238378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8AF9E1B-40D2-3851-CF25-8336467D47CA}"/>
              </a:ext>
            </a:extLst>
          </p:cNvPr>
          <p:cNvCxnSpPr>
            <a:cxnSpLocks/>
          </p:cNvCxnSpPr>
          <p:nvPr/>
        </p:nvCxnSpPr>
        <p:spPr>
          <a:xfrm>
            <a:off x="4643747" y="554805"/>
            <a:ext cx="2713600" cy="2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AAF5E32D-1862-535C-75ED-F5E902DF3C4A}"/>
              </a:ext>
            </a:extLst>
          </p:cNvPr>
          <p:cNvCxnSpPr>
            <a:cxnSpLocks/>
          </p:cNvCxnSpPr>
          <p:nvPr/>
        </p:nvCxnSpPr>
        <p:spPr>
          <a:xfrm>
            <a:off x="1365609" y="1189003"/>
            <a:ext cx="22120" cy="4263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9BC44A8E-BFFC-0A4A-F257-D0E5D4ABFE34}"/>
              </a:ext>
            </a:extLst>
          </p:cNvPr>
          <p:cNvSpPr txBox="1"/>
          <p:nvPr/>
        </p:nvSpPr>
        <p:spPr>
          <a:xfrm>
            <a:off x="7255101" y="179151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855BB96-CE0C-55D7-C142-F9141FEBAD55}"/>
              </a:ext>
            </a:extLst>
          </p:cNvPr>
          <p:cNvSpPr txBox="1"/>
          <p:nvPr/>
        </p:nvSpPr>
        <p:spPr>
          <a:xfrm>
            <a:off x="2003025" y="5724747"/>
            <a:ext cx="64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NH3: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3191B34-84CB-CA2C-CC0F-083144A908FB}"/>
              </a:ext>
            </a:extLst>
          </p:cNvPr>
          <p:cNvSpPr txBox="1"/>
          <p:nvPr/>
        </p:nvSpPr>
        <p:spPr>
          <a:xfrm>
            <a:off x="2206482" y="6246123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7588B40-21E8-51AF-0DDA-A2786DA5D976}"/>
              </a:ext>
            </a:extLst>
          </p:cNvPr>
          <p:cNvSpPr/>
          <p:nvPr/>
        </p:nvSpPr>
        <p:spPr>
          <a:xfrm>
            <a:off x="2149968" y="977042"/>
            <a:ext cx="8219150" cy="4025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A58DEC-4DA4-F7B4-1E63-DFE57DE452FF}"/>
              </a:ext>
            </a:extLst>
          </p:cNvPr>
          <p:cNvSpPr txBox="1"/>
          <p:nvPr/>
        </p:nvSpPr>
        <p:spPr>
          <a:xfrm>
            <a:off x="1602290" y="3702411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EA883BF-2237-9ACA-3438-BAA8F10BF621}"/>
              </a:ext>
            </a:extLst>
          </p:cNvPr>
          <p:cNvSpPr txBox="1"/>
          <p:nvPr/>
        </p:nvSpPr>
        <p:spPr>
          <a:xfrm>
            <a:off x="1584878" y="2850065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EEB497-B644-C3EA-3DA1-5E5A675BAA81}"/>
              </a:ext>
            </a:extLst>
          </p:cNvPr>
          <p:cNvSpPr txBox="1"/>
          <p:nvPr/>
        </p:nvSpPr>
        <p:spPr>
          <a:xfrm>
            <a:off x="1584878" y="1975685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90AE273-962B-891E-0D8D-2A641A4A074B}"/>
              </a:ext>
            </a:extLst>
          </p:cNvPr>
          <p:cNvCxnSpPr>
            <a:endCxn id="55" idx="3"/>
          </p:cNvCxnSpPr>
          <p:nvPr/>
        </p:nvCxnSpPr>
        <p:spPr>
          <a:xfrm>
            <a:off x="2149968" y="2160351"/>
            <a:ext cx="1317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74351AF-18EC-7DFC-1457-EDDD680CC95F}"/>
              </a:ext>
            </a:extLst>
          </p:cNvPr>
          <p:cNvCxnSpPr/>
          <p:nvPr/>
        </p:nvCxnSpPr>
        <p:spPr>
          <a:xfrm>
            <a:off x="2167380" y="3039288"/>
            <a:ext cx="1317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B50AE31-15AE-B999-64ED-2F0284B299C7}"/>
              </a:ext>
            </a:extLst>
          </p:cNvPr>
          <p:cNvCxnSpPr/>
          <p:nvPr/>
        </p:nvCxnSpPr>
        <p:spPr>
          <a:xfrm>
            <a:off x="2153097" y="3884236"/>
            <a:ext cx="1317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34CD95C-B104-D2BB-65A3-E61E939EDD86}"/>
              </a:ext>
            </a:extLst>
          </p:cNvPr>
          <p:cNvSpPr txBox="1"/>
          <p:nvPr/>
        </p:nvSpPr>
        <p:spPr>
          <a:xfrm>
            <a:off x="4080550" y="5002898"/>
            <a:ext cx="115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min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118E1C8-4333-EC42-6F0C-9DEB74B3E5A9}"/>
              </a:ext>
            </a:extLst>
          </p:cNvPr>
          <p:cNvSpPr txBox="1"/>
          <p:nvPr/>
        </p:nvSpPr>
        <p:spPr>
          <a:xfrm>
            <a:off x="7704158" y="4996086"/>
            <a:ext cx="136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min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994A122-88E4-702C-7703-0F668601CC8A}"/>
              </a:ext>
            </a:extLst>
          </p:cNvPr>
          <p:cNvCxnSpPr/>
          <p:nvPr/>
        </p:nvCxnSpPr>
        <p:spPr>
          <a:xfrm>
            <a:off x="4554245" y="4856085"/>
            <a:ext cx="0" cy="146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D4E442B-216F-CB0E-7650-D2FEED5C414E}"/>
              </a:ext>
            </a:extLst>
          </p:cNvPr>
          <p:cNvCxnSpPr>
            <a:cxnSpLocks/>
          </p:cNvCxnSpPr>
          <p:nvPr/>
        </p:nvCxnSpPr>
        <p:spPr>
          <a:xfrm>
            <a:off x="8115670" y="4856085"/>
            <a:ext cx="0" cy="146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F31E3D8-6142-7643-4F2D-EA479B3177B1}"/>
              </a:ext>
            </a:extLst>
          </p:cNvPr>
          <p:cNvSpPr/>
          <p:nvPr/>
        </p:nvSpPr>
        <p:spPr>
          <a:xfrm>
            <a:off x="1743197" y="5372230"/>
            <a:ext cx="8797574" cy="71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E56914A-B7C0-9263-E396-5BF554A0A2C5}"/>
              </a:ext>
            </a:extLst>
          </p:cNvPr>
          <p:cNvSpPr txBox="1"/>
          <p:nvPr/>
        </p:nvSpPr>
        <p:spPr>
          <a:xfrm>
            <a:off x="1777073" y="4956897"/>
            <a:ext cx="6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96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B9D699-4926-0A49-6911-1EC8E1AA9251}"/>
              </a:ext>
            </a:extLst>
          </p:cNvPr>
          <p:cNvSpPr/>
          <p:nvPr/>
        </p:nvSpPr>
        <p:spPr>
          <a:xfrm>
            <a:off x="1651226" y="741244"/>
            <a:ext cx="90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EE6E9C-90B0-C9AF-2E29-0C956DF46D3B}"/>
              </a:ext>
            </a:extLst>
          </p:cNvPr>
          <p:cNvSpPr txBox="1"/>
          <p:nvPr/>
        </p:nvSpPr>
        <p:spPr>
          <a:xfrm>
            <a:off x="2574590" y="5452068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 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ADC81B8-0C2A-A81A-4D3F-157326CFF19A}"/>
              </a:ext>
            </a:extLst>
          </p:cNvPr>
          <p:cNvSpPr txBox="1"/>
          <p:nvPr/>
        </p:nvSpPr>
        <p:spPr>
          <a:xfrm>
            <a:off x="2578286" y="5685464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 ppm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5501298-CB8F-2CB8-98DB-939DC508ED85}"/>
              </a:ext>
            </a:extLst>
          </p:cNvPr>
          <p:cNvSpPr txBox="1"/>
          <p:nvPr/>
        </p:nvSpPr>
        <p:spPr>
          <a:xfrm>
            <a:off x="2031171" y="5453652"/>
            <a:ext cx="64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CH1: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7FA36D-D94B-07DD-B421-849C9712398E}"/>
              </a:ext>
            </a:extLst>
          </p:cNvPr>
          <p:cNvSpPr txBox="1"/>
          <p:nvPr/>
        </p:nvSpPr>
        <p:spPr>
          <a:xfrm>
            <a:off x="4685453" y="5436949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FAE0078-A854-B653-B542-CFC589EA8BEA}"/>
              </a:ext>
            </a:extLst>
          </p:cNvPr>
          <p:cNvSpPr txBox="1"/>
          <p:nvPr/>
        </p:nvSpPr>
        <p:spPr>
          <a:xfrm>
            <a:off x="3996441" y="5444592"/>
            <a:ext cx="59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CH2: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B1B8341-C54A-C2EF-0BAB-EFA8E33B2C00}"/>
              </a:ext>
            </a:extLst>
          </p:cNvPr>
          <p:cNvSpPr txBox="1"/>
          <p:nvPr/>
        </p:nvSpPr>
        <p:spPr>
          <a:xfrm>
            <a:off x="7073343" y="5455524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281EA86-2D80-80A6-4E3D-7EF40ACEF667}"/>
              </a:ext>
            </a:extLst>
          </p:cNvPr>
          <p:cNvSpPr txBox="1"/>
          <p:nvPr/>
        </p:nvSpPr>
        <p:spPr>
          <a:xfrm>
            <a:off x="6422273" y="5427867"/>
            <a:ext cx="59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CH3: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FC7D754-8E2B-6D09-8E68-E6DA86EE6506}"/>
              </a:ext>
            </a:extLst>
          </p:cNvPr>
          <p:cNvSpPr txBox="1"/>
          <p:nvPr/>
        </p:nvSpPr>
        <p:spPr>
          <a:xfrm>
            <a:off x="9266922" y="5436949"/>
            <a:ext cx="104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7D2B661-FB84-20E9-BDB5-02F63AD87B47}"/>
              </a:ext>
            </a:extLst>
          </p:cNvPr>
          <p:cNvSpPr txBox="1"/>
          <p:nvPr/>
        </p:nvSpPr>
        <p:spPr>
          <a:xfrm>
            <a:off x="8577910" y="5444592"/>
            <a:ext cx="59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CH4: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855BB96-CE0C-55D7-C142-F9141FEBAD55}"/>
              </a:ext>
            </a:extLst>
          </p:cNvPr>
          <p:cNvSpPr txBox="1"/>
          <p:nvPr/>
        </p:nvSpPr>
        <p:spPr>
          <a:xfrm>
            <a:off x="2003025" y="5724747"/>
            <a:ext cx="64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NH3: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7588B40-21E8-51AF-0DDA-A2786DA5D976}"/>
              </a:ext>
            </a:extLst>
          </p:cNvPr>
          <p:cNvSpPr/>
          <p:nvPr/>
        </p:nvSpPr>
        <p:spPr>
          <a:xfrm>
            <a:off x="1743197" y="828125"/>
            <a:ext cx="8797574" cy="4383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F31E3D8-6142-7643-4F2D-EA479B3177B1}"/>
              </a:ext>
            </a:extLst>
          </p:cNvPr>
          <p:cNvSpPr/>
          <p:nvPr/>
        </p:nvSpPr>
        <p:spPr>
          <a:xfrm>
            <a:off x="1743197" y="5372230"/>
            <a:ext cx="8797574" cy="71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2EB6BD8-80B6-1E3F-8F0B-5507FD366F10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1743197" y="3019661"/>
            <a:ext cx="87975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BE92FFD-B272-7AC8-05CA-587F9DA477D8}"/>
              </a:ext>
            </a:extLst>
          </p:cNvPr>
          <p:cNvCxnSpPr>
            <a:cxnSpLocks/>
            <a:stCxn id="51" idx="0"/>
            <a:endCxn id="51" idx="2"/>
          </p:cNvCxnSpPr>
          <p:nvPr/>
        </p:nvCxnSpPr>
        <p:spPr>
          <a:xfrm>
            <a:off x="6141984" y="828125"/>
            <a:ext cx="0" cy="4383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2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26543</TotalTime>
  <Words>258</Words>
  <Application>Microsoft Office PowerPoint</Application>
  <PresentationFormat>宽屏</PresentationFormat>
  <Paragraphs>148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骜</dc:creator>
  <cp:lastModifiedBy>刘 骜</cp:lastModifiedBy>
  <cp:revision>48</cp:revision>
  <dcterms:created xsi:type="dcterms:W3CDTF">2022-05-07T12:51:15Z</dcterms:created>
  <dcterms:modified xsi:type="dcterms:W3CDTF">2022-07-18T12:38:06Z</dcterms:modified>
</cp:coreProperties>
</file>