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64" r:id="rId4"/>
    <p:sldId id="266" r:id="rId5"/>
    <p:sldId id="267" r:id="rId7"/>
    <p:sldId id="298" r:id="rId8"/>
    <p:sldId id="290" r:id="rId9"/>
    <p:sldId id="278" r:id="rId10"/>
    <p:sldId id="259" r:id="rId11"/>
    <p:sldId id="280" r:id="rId12"/>
    <p:sldId id="279" r:id="rId13"/>
    <p:sldId id="289" r:id="rId14"/>
  </p:sldIdLst>
  <p:sldSz cx="24386540" cy="13716000"/>
  <p:notesSz cx="13716000" cy="2438654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7F3"/>
    <a:srgbClr val="FA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850" y="1828800"/>
            <a:ext cx="19600442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850" y="7120800"/>
            <a:ext cx="19600442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927" y="1548000"/>
            <a:ext cx="21947886" cy="10965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850" y="4968000"/>
            <a:ext cx="19600442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850" y="7120800"/>
            <a:ext cx="19600442" cy="9432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540" y="-151765"/>
            <a:ext cx="14100175" cy="1386776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5728" y="695604"/>
            <a:ext cx="2526498" cy="295854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034766" y="10483799"/>
            <a:ext cx="2350911" cy="2301545"/>
          </a:xfrm>
          <a:prstGeom prst="rect">
            <a:avLst/>
          </a:prstGeom>
        </p:spPr>
      </p:pic>
      <p:sp>
        <p:nvSpPr>
          <p:cNvPr id="6" name="Object 5"/>
          <p:cNvSpPr/>
          <p:nvPr userDrawn="1"/>
        </p:nvSpPr>
        <p:spPr>
          <a:xfrm>
            <a:off x="16196310" y="784860"/>
            <a:ext cx="6410325" cy="832485"/>
          </a:xfrm>
          <a:prstGeom prst="roundRect">
            <a:avLst/>
          </a:prstGeom>
          <a:noFill/>
          <a:ln w="76200" cmpd="sng">
            <a:solidFill>
              <a:srgbClr val="83A7F3"/>
            </a:solidFill>
            <a:prstDash val="solid"/>
          </a:ln>
        </p:spPr>
        <p:txBody>
          <a:bodyPr wrap="square" lIns="0" tIns="0" rIns="0" bIns="0" rtlCol="0" anchor="ctr"/>
          <a:p>
            <a:pPr algn="ctr">
              <a:lnSpc>
                <a:spcPts val="6600"/>
              </a:lnSpc>
            </a:pPr>
            <a:r>
              <a:rPr lang="en-US" sz="4400" kern="0" spc="0" dirty="0">
                <a:solidFill>
                  <a:srgbClr val="83A7F3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500W" pitchFamily="34" charset="-120"/>
              </a:rPr>
              <a:t>用爱发电的三维建模教程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7" name="Object 6"/>
          <p:cNvSpPr/>
          <p:nvPr userDrawn="1"/>
        </p:nvSpPr>
        <p:spPr>
          <a:xfrm>
            <a:off x="1268730" y="2948305"/>
            <a:ext cx="10673080" cy="294767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210000"/>
              </a:lnSpc>
            </a:pPr>
            <a:r>
              <a:rPr 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江城黑体 700W" panose="020B0A00000000000000" charset="-122"/>
              </a:rPr>
              <a:t>Blender科研绘图</a:t>
            </a:r>
            <a:endParaRPr 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  <a:p>
            <a:pPr algn="ctr">
              <a:lnSpc>
                <a:spcPct val="300000"/>
              </a:lnSpc>
            </a:pPr>
            <a:endParaRPr lang="en-US" dirty="0"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03905" y="5895975"/>
            <a:ext cx="6825615" cy="217233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96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>
                <a:sym typeface="+mn-ea"/>
              </a:rPr>
              <a:t>此处编辑标题 	</a:t>
            </a:r>
            <a:endParaRPr>
              <a:sym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467485" y="8067675"/>
            <a:ext cx="9061450" cy="185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kumimoji="0" lang="en-US" sz="8200" b="0" i="0" u="none" strike="noStrike" kern="0" cap="none" spc="0" normalizeH="0" baseline="0" noProof="1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  <a:sym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案例</a:t>
            </a:r>
            <a:r>
              <a:rPr altLang="zh-CN" dirty="0"/>
              <a:t>00</a:t>
            </a:r>
            <a:endParaRPr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7"/>
          <p:cNvSpPr/>
          <p:nvPr userDrawn="1"/>
        </p:nvSpPr>
        <p:spPr>
          <a:xfrm>
            <a:off x="0" y="726440"/>
            <a:ext cx="8674100" cy="1258570"/>
          </a:xfrm>
          <a:prstGeom prst="rect">
            <a:avLst/>
          </a:prstGeom>
          <a:solidFill>
            <a:srgbClr val="FA861A"/>
          </a:solidFill>
        </p:spPr>
        <p:txBody>
          <a:bodyPr wrap="square" lIns="0" tIns="0" rIns="0" bIns="0" rtlCol="0" anchor="ctr"/>
          <a:p>
            <a:pPr algn="ctr">
              <a:lnSpc>
                <a:spcPts val="12300"/>
              </a:lnSpc>
            </a:pP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目</a:t>
            </a:r>
            <a:r>
              <a:rPr lang="en-US" altLang="zh-CN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    </a:t>
            </a: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录</a:t>
            </a:r>
            <a:endParaRPr lang="zh-CN" alt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jiangchengheiti-700W" pitchFamily="34" charset="-12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424305" y="3281045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1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2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3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4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 descr="Group 4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015" y="697865"/>
            <a:ext cx="22865080" cy="12460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660" y="2980690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-184785" y="697865"/>
            <a:ext cx="890206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 lang="zh-CN" altLang="en-US">
                <a:sym typeface="+mn-ea"/>
              </a:rPr>
              <a:t>章节</a:t>
            </a:r>
            <a:r>
              <a:rPr altLang="zh-CN">
                <a:sym typeface="+mn-ea"/>
              </a:rPr>
              <a:t>1</a:t>
            </a:r>
            <a:endParaRPr altLang="zh-CN">
              <a:sym typeface="+mn-ea"/>
            </a:endParaRPr>
          </a:p>
        </p:txBody>
      </p:sp>
      <p:pic>
        <p:nvPicPr>
          <p:cNvPr id="2" name="图片 1" descr="Group 4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9015" y="697865"/>
            <a:ext cx="22865080" cy="12460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1133594" y="622300"/>
            <a:ext cx="21706561" cy="12369800"/>
          </a:xfrm>
          <a:prstGeom prst="roundRect">
            <a:avLst>
              <a:gd name="adj" fmla="val 6247"/>
            </a:avLst>
          </a:prstGeom>
          <a:noFill/>
          <a:ln w="38100">
            <a:solidFill>
              <a:srgbClr val="B4CFF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3600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228" y="621030"/>
            <a:ext cx="21912322" cy="12051030"/>
          </a:xfrm>
        </p:spPr>
        <p:txBody>
          <a:bodyPr>
            <a:noAutofit/>
          </a:bodyPr>
          <a:lstStyle>
            <a:lvl1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1pPr>
            <a:lvl2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2pPr>
            <a:lvl3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3pPr>
            <a:lvl4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4pPr>
            <a:lvl5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759133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233634" y="12700000"/>
            <a:ext cx="7919275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222994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927" y="2980800"/>
            <a:ext cx="21940685" cy="951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2015" y="7696800"/>
            <a:ext cx="15539218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2015" y="9230400"/>
            <a:ext cx="15539218" cy="173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927" y="3002400"/>
            <a:ext cx="10354678" cy="94968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4536" y="3002400"/>
            <a:ext cx="10354678" cy="94968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927" y="2858400"/>
            <a:ext cx="10685913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927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2799" y="2843458"/>
            <a:ext cx="10685913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2799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927" y="3110400"/>
            <a:ext cx="10467244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2123" y="3110400"/>
            <a:ext cx="10455489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71732" y="1828800"/>
            <a:ext cx="2088217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990" y="1828800"/>
            <a:ext cx="18340310" cy="10058400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4800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128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857" y="12628800"/>
            <a:ext cx="792082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7050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2" algn="l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8.png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7.png"/><Relationship Id="rId2" Type="http://schemas.openxmlformats.org/officeDocument/2006/relationships/tags" Target="../tags/tag73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79.xml"/><Relationship Id="rId10" Type="http://schemas.openxmlformats.org/officeDocument/2006/relationships/image" Target="../media/image9.png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0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jpe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370" y="5852795"/>
            <a:ext cx="10203180" cy="1496060"/>
          </a:xfrm>
        </p:spPr>
        <p:txBody>
          <a:bodyPr>
            <a:noAutofit/>
          </a:bodyPr>
          <a:p>
            <a:pPr algn="ctr"/>
            <a:r>
              <a:rPr lang="zh-CN" altLang="en-US"/>
              <a:t>钙钛矿太阳能电池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2348" y="7980680"/>
            <a:ext cx="9061450" cy="1859915"/>
          </a:xfrm>
        </p:spPr>
        <p:txBody>
          <a:bodyPr/>
          <a:p>
            <a:pPr algn="ctr"/>
            <a:r>
              <a:rPr lang="zh-CN" altLang="en-US"/>
              <a:t>案例</a:t>
            </a:r>
            <a:r>
              <a:rPr altLang="zh-CN"/>
              <a:t>06</a:t>
            </a:r>
            <a:endParaRPr altLang="zh-CN"/>
          </a:p>
        </p:txBody>
      </p:sp>
      <p:pic>
        <p:nvPicPr>
          <p:cNvPr id="6" name="图片 5" descr="Fram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65" y="11315065"/>
            <a:ext cx="3707765" cy="1724660"/>
          </a:xfrm>
          <a:prstGeom prst="rect">
            <a:avLst/>
          </a:prstGeom>
        </p:spPr>
      </p:pic>
      <p:pic>
        <p:nvPicPr>
          <p:cNvPr id="5" name="图片 4" descr="untitled1"/>
          <p:cNvPicPr>
            <a:picLocks noChangeAspect="1"/>
          </p:cNvPicPr>
          <p:nvPr/>
        </p:nvPicPr>
        <p:blipFill>
          <a:blip r:embed="rId2">
            <a:lum bright="12000" contrast="42000"/>
          </a:blip>
          <a:stretch>
            <a:fillRect/>
          </a:stretch>
        </p:blipFill>
        <p:spPr>
          <a:xfrm>
            <a:off x="8265160" y="1581785"/>
            <a:ext cx="18759805" cy="10552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简书文章</a:t>
            </a:r>
            <a:endParaRPr 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sz="7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https://www.jianshu.com/p/36f61d19891b</a:t>
            </a:r>
            <a:endParaRPr lang="zh-CN" sz="7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PBR</a:t>
            </a:r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材质介绍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2675" y="3649980"/>
            <a:ext cx="8602980" cy="6416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电池建模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alt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3D</a:t>
            </a: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文字</a:t>
            </a:r>
            <a:endParaRPr lang="zh-CN" sz="77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</a:rPr>
              <a:t>贴图连线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渲染输出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2437170" y="3789045"/>
            <a:ext cx="667201" cy="7802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5" name="PA-图片 14" descr="几何拼接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1209" r="11209"/>
          <a:stretch>
            <a:fillRect/>
          </a:stretch>
        </p:blipFill>
        <p:spPr>
          <a:xfrm>
            <a:off x="12033496" y="3789109"/>
            <a:ext cx="10403755" cy="7802816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4"/>
            </p:custDataLst>
          </p:nvPr>
        </p:nvSpPr>
        <p:spPr>
          <a:xfrm rot="16200000">
            <a:off x="22681042" y="7497117"/>
            <a:ext cx="179374" cy="1793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 rot="16200000">
            <a:off x="22681042" y="7034334"/>
            <a:ext cx="179374" cy="1793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6"/>
            </p:custDataLst>
          </p:nvPr>
        </p:nvSpPr>
        <p:spPr>
          <a:xfrm rot="16200000">
            <a:off x="22681042" y="7959902"/>
            <a:ext cx="179374" cy="179374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2" name="PA-图片 21" descr="字体感觉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1761" r="11761"/>
          <a:stretch>
            <a:fillRect/>
          </a:stretch>
        </p:blipFill>
        <p:spPr>
          <a:xfrm>
            <a:off x="12033496" y="3789109"/>
            <a:ext cx="10403755" cy="7802816"/>
          </a:xfrm>
          <a:prstGeom prst="rect">
            <a:avLst/>
          </a:prstGeom>
        </p:spPr>
      </p:pic>
      <p:pic>
        <p:nvPicPr>
          <p:cNvPr id="25" name="PA-图片 24" descr="几何图形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4194" r="14194"/>
          <a:stretch>
            <a:fillRect/>
          </a:stretch>
        </p:blipFill>
        <p:spPr>
          <a:xfrm>
            <a:off x="12033496" y="3789109"/>
            <a:ext cx="10403755" cy="7802816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99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99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实体化修改器</a:t>
            </a:r>
            <a:endParaRPr lang="en-US" alt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en-US" alt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倒角修改器</a:t>
            </a:r>
            <a:endParaRPr lang="en-US" alt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endParaRPr lang="en-US" alt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电池建模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390" y="3235325"/>
            <a:ext cx="13438505" cy="721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ClrTx/>
              <a:buSzTx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</a:rPr>
              <a:t>复制文字内容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ClrTx/>
              <a:buSzTx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</a:rPr>
              <a:t>修改字体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3D</a:t>
            </a:r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文字</a:t>
            </a:r>
            <a:br>
              <a:rPr 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2060" y="3992245"/>
            <a:ext cx="11897360" cy="6922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纹理介绍</a:t>
            </a:r>
            <a:endParaRPr lang="zh-CN" altLang="en-US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altLang="en-US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凹凸介绍</a:t>
            </a:r>
            <a:endParaRPr lang="en-US" alt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en-US" alt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Node Wrangler</a:t>
            </a:r>
            <a:endParaRPr lang="en-US" alt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0" indent="0">
              <a:buNone/>
            </a:pPr>
            <a:endParaRPr lang="zh-CN" altLang="en-US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贴图连线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1560" y="3752215"/>
            <a:ext cx="13904595" cy="797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渲染输出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2515" y="9429115"/>
            <a:ext cx="156368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内置</a:t>
            </a:r>
            <a:r>
              <a:rPr lang="en-US" altLang="zh-CN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Hdr</a:t>
            </a:r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路径</a:t>
            </a:r>
            <a:endParaRPr lang="zh-CN" altLang="en-US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pPr lvl="1"/>
            <a:r>
              <a:rPr lang="en-US" altLang="zh-CN" sz="320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C:\Program Files\Blender Foundation\Blender 2.92\2.92\datafiles\studiolights\world</a:t>
            </a:r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8700" y="2589530"/>
            <a:ext cx="3459480" cy="9265920"/>
          </a:xfrm>
          <a:prstGeom prst="rect">
            <a:avLst/>
          </a:prstGeom>
        </p:spPr>
      </p:pic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 sz="96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HDR</a:t>
            </a:r>
            <a:endParaRPr lang="en-US" altLang="zh-CN" sz="96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altLang="en-US" sz="96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降噪</a:t>
            </a:r>
            <a:endParaRPr lang="zh-CN" altLang="en-US" sz="96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altLang="en-US" sz="96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透明</a:t>
            </a:r>
            <a:endParaRPr lang="zh-CN" altLang="en-US" sz="96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24387048" cy="13716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-544830" y="1680210"/>
            <a:ext cx="25477470" cy="17183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ts val="13600"/>
              </a:lnSpc>
            </a:pPr>
            <a:r>
              <a:rPr lang="en-US" sz="9000" kern="0" spc="0" dirty="0">
                <a:solidFill>
                  <a:srgbClr val="A1C6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700W" pitchFamily="34" charset="-120"/>
              </a:rPr>
              <a:t>最后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816835" y="4698848"/>
            <a:ext cx="12676388" cy="694715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关注我们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加入答疑群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查看文字教程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练习&amp;提交作业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65" y="4702175"/>
            <a:ext cx="5143500" cy="650748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945" y="470217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9725" y="3745230"/>
            <a:ext cx="5143500" cy="6507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651510"/>
            <a:ext cx="8054340" cy="11437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410" y="974090"/>
            <a:ext cx="6788785" cy="1176782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290" y="307276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mixed20199732_1*ζ_i*1_1"/>
  <p:tag name="KSO_WM_TEMPLATE_CATEGORY" val="mixed"/>
  <p:tag name="KSO_WM_TEMPLATE_INDEX" val="20199732"/>
  <p:tag name="KSO_WM_UNIT_LAYERLEVEL" val="1_1"/>
  <p:tag name="KSO_WM_TAG_VERSION" val="1.0"/>
  <p:tag name="KSO_WM_BEAUTIFY_FLAG" val="#wm#"/>
  <p:tag name="KSO_WM_UNIT_DIAGRAM_MODELTYPE" val="flashPicture"/>
</p:tagLst>
</file>

<file path=ppt/tags/tag73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2_1*ζ_h_d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4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5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6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7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2_1*ζ_h_d*1_2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8.xml><?xml version="1.0" encoding="utf-8"?>
<p:tagLst xmlns:p="http://schemas.openxmlformats.org/presentationml/2006/main">
  <p:tag name="PA" val="v5.2.4"/>
  <p:tag name="RESOURCELIBID_ANIM" val="557348"/>
  <p:tag name="KSO_WM_UNIT_DIAGRAM_MODELTYPE" val="flashPicture"/>
  <p:tag name="KSO_WM_UNIT_VALUE" val="1533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2_1*ζ_h_d*1_3_1"/>
  <p:tag name="KSO_WM_TEMPLATE_CATEGORY" val="mixed"/>
  <p:tag name="KSO_WM_TEMPLATE_INDEX" val="20199732"/>
  <p:tag name="KSO_WM_UNIT_LAYERLEVEL" val="1_1_1"/>
  <p:tag name="KSO_WM_TAG_VERSION" val="1.0"/>
  <p:tag name="KSO_WM_BEAUTIFY_FLAG" val="#wm#"/>
  <p:tag name="KSO_WM_UNIT_FLASH_PICTURE_RATE" val="2"/>
</p:tagLst>
</file>

<file path=ppt/tags/tag79.xml><?xml version="1.0" encoding="utf-8"?>
<p:tagLst xmlns:p="http://schemas.openxmlformats.org/presentationml/2006/main">
  <p:tag name="KSO_WM_UNIT_FLASH_PICTURE_TYP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On-screen Show (16:9)</PresentationFormat>
  <Paragraphs>51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江城黑体 500W</vt:lpstr>
      <vt:lpstr>jiangchengheiti-500W</vt:lpstr>
      <vt:lpstr>MingLiU-ExtB</vt:lpstr>
      <vt:lpstr>江城黑体 700W</vt:lpstr>
      <vt:lpstr>jiangchengheiti-700W</vt:lpstr>
      <vt:lpstr>江城圆体 500W</vt:lpstr>
      <vt:lpstr>Arial</vt:lpstr>
      <vt:lpstr>江城黑体 300W</vt:lpstr>
      <vt:lpstr>Arial Unicode MS</vt:lpstr>
      <vt:lpstr>等线 Light</vt:lpstr>
      <vt:lpstr>Calibri Light</vt:lpstr>
      <vt:lpstr>等线</vt:lpstr>
      <vt:lpstr>Calibri</vt:lpstr>
      <vt:lpstr>自定义设计方案</vt:lpstr>
      <vt:lpstr>Office Theme</vt:lpstr>
      <vt:lpstr>太阳能电池板</vt:lpstr>
      <vt:lpstr>PowerPoint 演示文稿</vt:lpstr>
      <vt:lpstr>电池板建模</vt:lpstr>
      <vt:lpstr>PowerPoint 演示文稿</vt:lpstr>
      <vt:lpstr>PBR贴图连线</vt:lpstr>
      <vt:lpstr>渲染输出</vt:lpstr>
      <vt:lpstr>PowerPoint 演示文稿</vt:lpstr>
      <vt:lpstr>PowerPoint 演示文稿</vt:lpstr>
      <vt:lpstr>PowerPoint 演示文稿</vt:lpstr>
      <vt:lpstr>PBR材质介绍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leo</cp:lastModifiedBy>
  <cp:revision>17</cp:revision>
  <dcterms:created xsi:type="dcterms:W3CDTF">2021-04-22T09:47:00Z</dcterms:created>
  <dcterms:modified xsi:type="dcterms:W3CDTF">2021-05-14T13:32:11Z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FA1C6374182C48CB99A14B4B672F5DCB</vt:lpwstr>
  </property>
  <property fmtid="{D5CDD505-2E9C-101B-9397-08002B2CF9AE}" pid="3" name="KSOProductBuildVer">
    <vt:lpwstr>2052-11.3.0.9236</vt:lpwstr>
  </property>
</Properties>
</file>