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tif" ContentType="image/tiff"/>
  <Override PartName="/ppt/media/image2.png" ContentType="image/png"/>
  <Override PartName="/ppt/media/image4.png" ContentType="image/png"/>
  <Override PartName="/ppt/media/image7.png" ContentType="image/png"/>
  <Override PartName="/ppt/media/image5.tif" ContentType="image/tiff"/>
  <Override PartName="/ppt/media/image6.png" ContentType="image/png"/>
  <Override PartName="/ppt/media/image8.png" ContentType="image/png"/>
  <Override PartName="/ppt/media/image9.png" ContentType="image/png"/>
  <Override PartName="/ppt/media/image10.tif" ContentType="image/tiff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t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39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ti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1440" cy="10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9840" cy="180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Leonardo Leite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Lilian Fabrício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Raissa Luna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github.com/leoopl/P2-Huffman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asted-image.png" descr=""/>
          <p:cNvPicPr/>
          <p:nvPr/>
        </p:nvPicPr>
        <p:blipFill>
          <a:blip r:embed="rId1"/>
          <a:stretch/>
        </p:blipFill>
        <p:spPr>
          <a:xfrm>
            <a:off x="6525000" y="944280"/>
            <a:ext cx="1986480" cy="188280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 descr=""/>
          <p:cNvPicPr/>
          <p:nvPr/>
        </p:nvPicPr>
        <p:blipFill>
          <a:blip r:embed="rId2"/>
          <a:stretch/>
        </p:blipFill>
        <p:spPr>
          <a:xfrm>
            <a:off x="4492080" y="466920"/>
            <a:ext cx="1654920" cy="2837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 locomover de um ponto a outro usando o caminho de maior eficiência, juntando tempo (custo) e distância.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Exemplos que vimos em sala: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Encontrar o menor caminho em mapas de jogos com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Estrutura: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Viajar de uma cidade a outra usando o caminho de maior eficiência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Algoritmo: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Estrutura de Dados / Algoritmo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É um algoritmo de </a:t>
            </a:r>
            <a:r>
              <a:rPr b="0" i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pathfinding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 </a:t>
            </a:r>
            <a:r>
              <a:rPr b="0" i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graph traversal,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também pode ser considerada a IA de um jogo.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Serve para encontrar o menor caminho entre dois pontos e visitar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cada nó do gráfico, respectivamente.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18840" y="5834880"/>
            <a:ext cx="6220800" cy="3524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920000" y="5112000"/>
            <a:ext cx="3303720" cy="4247640"/>
          </a:xfrm>
          <a:prstGeom prst="rect">
            <a:avLst/>
          </a:prstGeom>
          <a:ln>
            <a:noFill/>
          </a:ln>
        </p:spPr>
      </p:pic>
    </p:spTree>
  </p:cSld>
  <p:transition>
    <p:dissolv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Considerada como uma variante do algoritmo de Dijkstra, é usada geralmente em jogos e funciona como uma busca eurística numa superfície quadriculada. Atribui para cada nó visitado um peso igual ao peso da aresta mais o valor aproximado da menor distancia entre aquele nó e o nó final.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Guarda o valor do nó pai para consultar no cálculo do menor caminho, no caso de ter que escolher outra direção.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diferença entre A* e Dijkstra é que Dijkstra funciona melhor em algoritmos onde a eurística é 0, logo, a busca é feita se expandindo igualmente para fora em todas as direções.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848000" y="2736000"/>
            <a:ext cx="4320000" cy="43200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08200" y="2520000"/>
            <a:ext cx="4591800" cy="459180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2448000" y="7173720"/>
            <a:ext cx="12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9432000" y="7128000"/>
            <a:ext cx="421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Parte do código onde geramos os 8 nós da lista aberta e analisamos o primeiro nó, ao norte.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26040" y="2952000"/>
            <a:ext cx="4526280" cy="67384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713560" y="2981160"/>
            <a:ext cx="5662440" cy="6666840"/>
          </a:xfrm>
          <a:prstGeom prst="rect">
            <a:avLst/>
          </a:prstGeom>
          <a:ln>
            <a:noFill/>
          </a:ln>
        </p:spPr>
      </p:pic>
    </p:spTree>
  </p:cSld>
  <p:transition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769080" y="1080000"/>
            <a:ext cx="5974920" cy="33440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44000" y="4500000"/>
            <a:ext cx="7407720" cy="513504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288000" y="2520000"/>
            <a:ext cx="6401520" cy="95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cdn.geeksforgeeks.org/a-search-algorithm/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A* consegue encontrar o menor caminho entre dois pontos levando em consideração, no exemplo do jogo, tipos diferentes de terrenos e personagens e no exemplo da estrada, bloqueios e quantidade de curvas no trajeto.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LibreOffice/5.1.4.2$Windows_X86_64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2017-05-02T15:33:38Z</dcterms:modified>
  <cp:revision>14</cp:revision>
  <dc:subject/>
  <dc:title/>
</cp:coreProperties>
</file>