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 Medium"/>
      <p:regular r:id="rId21"/>
      <p:bold r:id="rId22"/>
      <p:italic r:id="rId23"/>
      <p:boldItalic r:id="rId24"/>
    </p:embeddedFont>
    <p:embeddedFont>
      <p:font typeface="Open Sans SemiBold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15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58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GoogleSansMedium-bold.fntdata"/><Relationship Id="rId21" Type="http://schemas.openxmlformats.org/officeDocument/2006/relationships/font" Target="fonts/GoogleSansMedium-regular.fntdata"/><Relationship Id="rId24" Type="http://schemas.openxmlformats.org/officeDocument/2006/relationships/font" Target="fonts/GoogleSansMedium-boldItalic.fntdata"/><Relationship Id="rId23" Type="http://schemas.openxmlformats.org/officeDocument/2006/relationships/font" Target="fonts/GoogleSa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bold.fntdata"/><Relationship Id="rId25" Type="http://schemas.openxmlformats.org/officeDocument/2006/relationships/font" Target="fonts/OpenSansSemiBold-regular.fntdata"/><Relationship Id="rId28" Type="http://schemas.openxmlformats.org/officeDocument/2006/relationships/font" Target="fonts/OpenSansSemiBold-boldItalic.fntdata"/><Relationship Id="rId27" Type="http://schemas.openxmlformats.org/officeDocument/2006/relationships/font" Target="fonts/OpenSa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d80ebc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d80ebc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d03e5b7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d03e5b7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d03e5b75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d03e5b75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d03e5b75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d03e5b75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ed80ebc1c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ed80ebc1c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61b55c489_8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61b55c489_8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d80ebc1c_1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d80ebc1c_1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d80ebc1c_1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ed80ebc1c_1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03e5b75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03e5b75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61b55c48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61b55c48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03e5b7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03e5b7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d03e5b7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d03e5b7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ed80ebc1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ed80ebc1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03e5b75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03e5b7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2">
  <p:cSld name="BLANK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2">
  <p:cSld name="BLANK_1_2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2">
  <p:cSld name="BLANK_1_2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">
  <p:cSld name="BLANK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BLANK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">
  <p:cSld name="BLANK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igma.com/proto/mxvvDmQ7zEyIBZPeRzHsbG/Code-Louisville-Candidate-Experience?node-id=6680%3A4273&amp;scaling=scale-down&amp;page-id=14%3A149&amp;starting-point-node-id=6680%3A4273" TargetMode="External"/><Relationship Id="rId4" Type="http://schemas.openxmlformats.org/officeDocument/2006/relationships/hyperlink" Target="https://www.figma.com/proto/mxvvDmQ7zEyIBZPeRzHsbG/Code-Louisville-Candidate-Experience?node-id=6680%3A4273&amp;scaling=scale-down&amp;page-id=14%3A149&amp;starting-point-node-id=6680%3A4273" TargetMode="External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S5pjjkoy8xDG01WMGa_6KOr7oQZ2s7Rx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dobe.ly/3tf1cUg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517675" y="1819750"/>
            <a:ext cx="798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Team B UX Design Cohort 2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6" name="Google Shape;86;p20"/>
          <p:cNvSpPr txBox="1"/>
          <p:nvPr/>
        </p:nvSpPr>
        <p:spPr>
          <a:xfrm>
            <a:off x="517675" y="2769663"/>
            <a:ext cx="493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Thea Partin, John Locken, Leo Osborne, Jordan Staten, Brian Littrell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Google Shape;87;p2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Brian</a:t>
            </a: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517675" y="1492950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3150950" y="1078450"/>
            <a:ext cx="11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8014000" y="1608925"/>
            <a:ext cx="110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625" y="1947625"/>
            <a:ext cx="4788024" cy="267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368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6" name="Google Shape;196;p30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539600" y="2237975"/>
            <a:ext cx="3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4495800" y="2237975"/>
            <a:ext cx="34461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We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Code Louisville has been working on these same issues for years.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they appreciate ux-team-b focusing our efforts on these issues.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That our solutions our pretty similar to the solutions they have been working on secretly.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679050" y="1660250"/>
            <a:ext cx="234394" cy="260801"/>
          </a:xfrm>
          <a:custGeom>
            <a:rect b="b" l="l" r="r" t="t"/>
            <a:pathLst>
              <a:path extrusionOk="0" h="1045" w="941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31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208" name="Google Shape;208;p31"/>
            <p:cNvSpPr/>
            <p:nvPr/>
          </p:nvSpPr>
          <p:spPr>
            <a:xfrm>
              <a:off x="420350" y="238125"/>
              <a:ext cx="6779275" cy="5238750"/>
            </a:xfrm>
            <a:custGeom>
              <a:rect b="b" l="l" r="r" t="t"/>
              <a:pathLst>
                <a:path extrusionOk="0" h="209550" w="271171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4118525" y="162550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118525" y="2444600"/>
              <a:ext cx="2157675" cy="768075"/>
            </a:xfrm>
            <a:custGeom>
              <a:rect b="b" l="l" r="r" t="t"/>
              <a:pathLst>
                <a:path extrusionOk="0" h="30723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4118525" y="3268150"/>
              <a:ext cx="2157675" cy="765850"/>
            </a:xfrm>
            <a:custGeom>
              <a:rect b="b" l="l" r="r" t="t"/>
              <a:pathLst>
                <a:path extrusionOk="0" h="30634" w="86307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1"/>
          <p:cNvSpPr txBox="1"/>
          <p:nvPr/>
        </p:nvSpPr>
        <p:spPr>
          <a:xfrm>
            <a:off x="517675" y="40958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Having this kind of data on the hiring process is the holy grail for Code Louisville"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517675" y="25717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“There is a website in progress for students. This will motivate us to complete it!”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17675" y="34474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“A dashboard would be perfect for what we are doing.”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711325" y="1917800"/>
            <a:ext cx="2049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bulleted list of the main points we learned so the developer (Don) can use it as a quick reference as he builds the project.</a:t>
            </a:r>
            <a:endParaRPr sz="1200"/>
          </a:p>
        </p:txBody>
      </p:sp>
      <p:sp>
        <p:nvSpPr>
          <p:cNvPr id="222" name="Google Shape;222;p32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3368925" y="1917800"/>
            <a:ext cx="2049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Re-testing of prototypes to create a high fidelity prototype.</a:t>
            </a:r>
            <a:endParaRPr sz="1200"/>
          </a:p>
        </p:txBody>
      </p:sp>
      <p:sp>
        <p:nvSpPr>
          <p:cNvPr id="224" name="Google Shape;224;p32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6026525" y="1917800"/>
            <a:ext cx="2049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Brian is working on a roadmap for his prototype.</a:t>
            </a:r>
            <a:endParaRPr sz="1200"/>
          </a:p>
        </p:txBody>
      </p:sp>
      <p:sp>
        <p:nvSpPr>
          <p:cNvPr id="226" name="Google Shape;226;p32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919075" y="2461800"/>
            <a:ext cx="71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Presentation</a:t>
            </a: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by: Brian Littrell, Thea Partin, Jordan Staten, John Locken, Leo Osborne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4361825" y="1734124"/>
            <a:ext cx="250599" cy="249449"/>
          </a:xfrm>
          <a:custGeom>
            <a:rect b="b" l="l" r="r" t="t"/>
            <a:pathLst>
              <a:path extrusionOk="0" h="962" w="964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1003950" y="3102650"/>
            <a:ext cx="713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Presentation slides, images, icons by: Google</a:t>
            </a:r>
            <a:endParaRPr b="1" sz="120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  <a:endParaRPr>
              <a:solidFill>
                <a:srgbClr val="9AA0A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1589500" y="3531525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Improving the Code Louisville experience.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21"/>
          <p:cNvSpPr/>
          <p:nvPr/>
        </p:nvSpPr>
        <p:spPr>
          <a:xfrm>
            <a:off x="580350" y="371092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692563" y="3830450"/>
            <a:ext cx="288875" cy="274249"/>
          </a:xfrm>
          <a:custGeom>
            <a:rect b="b" l="l" r="r" t="t"/>
            <a:pathLst>
              <a:path extrusionOk="0" h="993" w="1045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750" y="564775"/>
            <a:ext cx="5685201" cy="27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Our</a:t>
            </a: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We did both UX low-fidelity design and UX research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4572000" y="2237975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research, wireframing, prototyping</a:t>
            </a:r>
            <a:endParaRPr b="1" sz="12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645441" y="1662440"/>
            <a:ext cx="257757" cy="256421"/>
          </a:xfrm>
          <a:custGeom>
            <a:rect b="b" l="l" r="r" t="t"/>
            <a:pathLst>
              <a:path extrusionOk="0" h="847" w="851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685687" y="1710781"/>
            <a:ext cx="285935" cy="159748"/>
          </a:xfrm>
          <a:custGeom>
            <a:rect b="b" l="l" r="r" t="t"/>
            <a:pathLst>
              <a:path extrusionOk="0" h="526" w="941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433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3712425" y="1078650"/>
            <a:ext cx="3946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Surveys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Student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Employer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Interviews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Employer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Mentors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Stakeholders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Empathy Map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" name="Google Shape;114;p23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318225" y="2516250"/>
            <a:ext cx="1991100" cy="16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377463" y="2005738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Resources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582725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Communication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Login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Connection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281250" y="2629350"/>
            <a:ext cx="2102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Being a government funded, fully free program, Code Louisville struggles with coming up with the resources to affect significant change quickly 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2489013" y="2516250"/>
            <a:ext cx="1991100" cy="16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4647500" y="2522475"/>
            <a:ext cx="1991100" cy="16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6805975" y="2522475"/>
            <a:ext cx="1991100" cy="16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2702463" y="2629350"/>
            <a:ext cx="15519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Notifications, slack channel too crowded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4736375" y="2629350"/>
            <a:ext cx="19023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Students and mentors struggle with finding all the information involved in a course over multiple sites and communication platforms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6983725" y="2614050"/>
            <a:ext cx="1635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Students struggle with connecting to employers in the area looking to hire people in their field</a:t>
            </a:r>
            <a:endParaRPr baseline="30000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203125" y="1357308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2512063" y="2621775"/>
            <a:ext cx="1991100" cy="16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potential gains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441463" y="1895425"/>
            <a:ext cx="1872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Diversity of Experience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Experience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621463" y="2803100"/>
            <a:ext cx="1872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Code Louisville students could potentially gain more experience in their desired career fields</a:t>
            </a:r>
            <a:endParaRPr sz="1200"/>
          </a:p>
        </p:txBody>
      </p:sp>
      <p:sp>
        <p:nvSpPr>
          <p:cNvPr id="145" name="Google Shape;145;p25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Access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Success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335500" y="2588475"/>
            <a:ext cx="1991100" cy="16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22975" y="2752250"/>
            <a:ext cx="1991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Students can now have different 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opportunities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how they are able to connect with employers or mentors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688650" y="2621775"/>
            <a:ext cx="1991100" cy="16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4801444" y="2752250"/>
            <a:ext cx="1872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Potential to ease the difficulty of finding employment opportunities in their desired fields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6865225" y="2621775"/>
            <a:ext cx="1991100" cy="16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972319" y="2752250"/>
            <a:ext cx="1872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All users will be able to connect with each other to help obtain the </a:t>
            </a:r>
            <a:r>
              <a:rPr lang="en" sz="1200">
                <a:solidFill>
                  <a:schemeClr val="dk2"/>
                </a:solidFill>
              </a:rPr>
              <a:t>results</a:t>
            </a:r>
            <a:r>
              <a:rPr lang="en" sz="1200">
                <a:solidFill>
                  <a:schemeClr val="dk2"/>
                </a:solidFill>
              </a:rPr>
              <a:t> they are looking for</a:t>
            </a:r>
            <a:endParaRPr baseline="30000"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99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" name="Google Shape;163;p26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Thea’s Wireframe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17675" y="1522550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503250" y="1709575"/>
            <a:ext cx="7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 title="video142638241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50" y="11716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Leo’s Wireframe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627" y="256075"/>
            <a:ext cx="1374800" cy="372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050" y="256075"/>
            <a:ext cx="1320725" cy="427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400" y="256075"/>
            <a:ext cx="1320726" cy="463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441475" y="951275"/>
            <a:ext cx="22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[Link to full wireframe]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