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58" r:id="rId3"/>
    <p:sldId id="375" r:id="rId4"/>
    <p:sldId id="367" r:id="rId5"/>
    <p:sldId id="369" r:id="rId6"/>
    <p:sldId id="370" r:id="rId7"/>
    <p:sldId id="371" r:id="rId8"/>
    <p:sldId id="372" r:id="rId9"/>
    <p:sldId id="373" r:id="rId10"/>
    <p:sldId id="376" r:id="rId11"/>
    <p:sldId id="374" r:id="rId12"/>
    <p:sldId id="3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D2A000"/>
    <a:srgbClr val="FF3399"/>
    <a:srgbClr val="47269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03-10-2022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Priority Queue using Heap: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75911"/>
            <a:ext cx="763804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Algorithm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adjustheap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(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root,k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)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	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ea typeface="Roboto Condensed" panose="020B0604020202020204" charset="0"/>
              </a:rPr>
              <a:t>//recursive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p = root;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c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largechild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(p,k-1);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if(c &gt;= 0 &amp;&amp;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[k] &lt;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[c]){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[p]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[c];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adjustheap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c,k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else 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[p]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[k];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Priority Queue using Heap: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251383"/>
            <a:ext cx="7638047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Iterative version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p = root;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kvalue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[k];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c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largechild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(p,k-1);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while(c &gt;= 0 &amp;&amp;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kvalue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&lt;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[c]){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[p]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[c];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  p = c;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  c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largechild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(p,k-1);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[p]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kvalue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4CEFAD4-E477-4E46-B5A6-ADB26E6A2863}"/>
              </a:ext>
            </a:extLst>
          </p:cNvPr>
          <p:cNvSpPr/>
          <p:nvPr/>
        </p:nvSpPr>
        <p:spPr>
          <a:xfrm>
            <a:off x="481316" y="2888778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Implementation of Priority Queue using min heap/max heap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Ascending and Descending Heap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86517"/>
            <a:ext cx="7638047" cy="3368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Ascending Heap: Root will have the lowest element. Each node’s data is  greater than or equal to its parent’s data. It is also called min heap.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Descending Heap: Root will have the highest element. Each node’s data is lesser than or equal to its parent’s data. It is also called max heap.</a:t>
            </a:r>
          </a:p>
          <a:p>
            <a:pPr marL="342900" indent="-342900" algn="just">
              <a:lnSpc>
                <a:spcPct val="114000"/>
              </a:lnSpc>
              <a:buFont typeface="+mj-lt"/>
              <a:buAutoNum type="arabicPeriod"/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Priority Queue using Heap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86517"/>
            <a:ext cx="7638047" cy="4631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Priority Queue is a Data Structure in which intrinsic ordering of the elements does determine the results of its basic operations</a:t>
            </a:r>
          </a:p>
          <a:p>
            <a:pPr marL="342900" indent="-3429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Ascending Priority Queue: is a collection of items into which items can be inserted arbitrarily and from which only the smallest item can be removed</a:t>
            </a:r>
          </a:p>
          <a:p>
            <a:pPr marL="342900" indent="-3429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Descending Priority Queue: is a collection of items into which items can be inserted arbitrarily and from which only the largest item can be removed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Priority Queue using Heap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86517"/>
            <a:ext cx="7638047" cy="3789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14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Consider the properties of a heap</a:t>
            </a: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The entry with largest key is on the top(Descending heap) and can be removed immediately. But O(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logn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) time is required to readjust the heap with remaining keys</a:t>
            </a:r>
          </a:p>
          <a:p>
            <a:pPr marL="342900" indent="-3429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If another entry need to be done, it requires O(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logn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)</a:t>
            </a:r>
          </a:p>
          <a:p>
            <a:pPr marL="342900" indent="-3429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Therefore, heap is advantageous to implement a Priority Queue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Priority Queue using Heap: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86517"/>
            <a:ext cx="7638047" cy="2947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: Array that implements descending heap of size k (position from 0 to k-1)</a:t>
            </a:r>
          </a:p>
          <a:p>
            <a:pPr marL="342900" indent="-3429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pqinsert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(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dpq,k,elt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): insert element into the heap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of size k. Size increases to k+1</a:t>
            </a:r>
          </a:p>
          <a:p>
            <a:pPr marL="342900" indent="-342900" algn="just">
              <a:lnSpc>
                <a:spcPct val="114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  <a:p>
            <a:pPr marL="342900" indent="-342900" algn="just">
              <a:lnSpc>
                <a:spcPct val="114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This insertion is done using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siftup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operation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Priority Queue using Heap: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86517"/>
            <a:ext cx="763804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Algorithm for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siftup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c = k;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p = (c-1)/2;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while(c&gt;0 &amp;&amp;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[p]&lt;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elt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) {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[c]=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[p];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 c=p;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 p=(c-1)/2;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[c]=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elt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Priority Queue using Heap: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86517"/>
            <a:ext cx="763804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pqmaxdelete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(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dpq,k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)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	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  <a:ea typeface="Roboto Condensed" panose="020B0604020202020204" charset="0"/>
              </a:rPr>
              <a:t>//for a descending heap of size k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p = </a:t>
            </a: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dpq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[0];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adjustheap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(0,k-1)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return p;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Priority Queue using Heap: Implementation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502415"/>
            <a:ext cx="7638047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Algorithm 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largechild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(</a:t>
            </a:r>
            <a:r>
              <a:rPr lang="en-IN" sz="2400" b="1" dirty="0" err="1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p,m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c = 2*p+1;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if(c+1 &lt;= m &amp;&amp; x[c] &lt; x[c+1])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c=c+1;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if(c &gt; m)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return -1;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else</a:t>
            </a:r>
          </a:p>
          <a:p>
            <a:pPr marL="342900" indent="-342900" algn="just">
              <a:lnSpc>
                <a:spcPct val="150000"/>
              </a:lnSpc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  <a:ea typeface="Roboto Condensed" panose="020B0604020202020204" charset="0"/>
              </a:rPr>
              <a:t>  return (c);</a:t>
            </a:r>
          </a:p>
          <a:p>
            <a:pPr marL="342900" indent="-342900" algn="just">
              <a:lnSpc>
                <a:spcPct val="150000"/>
              </a:lnSpc>
            </a:pPr>
            <a:endParaRPr lang="en-IN" sz="2400" dirty="0" smtClean="0">
              <a:solidFill>
                <a:schemeClr val="accent1">
                  <a:lumMod val="75000"/>
                </a:schemeClr>
              </a:solidFill>
              <a:ea typeface="Roboto Condensed" panose="020B060402020202020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7119</TotalTime>
  <Words>503</Words>
  <Application>Microsoft Office PowerPoint</Application>
  <PresentationFormat>Custom</PresentationFormat>
  <Paragraphs>91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767</cp:revision>
  <dcterms:created xsi:type="dcterms:W3CDTF">2020-06-03T14:19:11Z</dcterms:created>
  <dcterms:modified xsi:type="dcterms:W3CDTF">2022-10-03T08:58:33Z</dcterms:modified>
</cp:coreProperties>
</file>