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58" r:id="rId3"/>
    <p:sldId id="363" r:id="rId4"/>
    <p:sldId id="364" r:id="rId5"/>
    <p:sldId id="360" r:id="rId6"/>
    <p:sldId id="359" r:id="rId7"/>
    <p:sldId id="3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BST Implementation using Dynamic Allocation: Insertion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Tree: Definition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550502"/>
            <a:ext cx="7938053" cy="250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Binary Search Tree is a binary tree which has the following properties:</a:t>
            </a:r>
          </a:p>
          <a:p>
            <a:pPr marL="234000" indent="2340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all the elements in the left subtree of a node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are less than the contents of node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  <a:p>
            <a:pPr marL="234000" indent="2340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all the elements in the right subtree of a node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are greater than or equal to the contents of node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– An Application of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550502"/>
            <a:ext cx="7938053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 Binary  Search  Tree  with  the  </a:t>
            </a:r>
            <a:r>
              <a:rPr lang="en-IN" sz="2400" smtClean="0">
                <a:solidFill>
                  <a:schemeClr val="accent1">
                    <a:lumMod val="75000"/>
                  </a:schemeClr>
                </a:solidFill>
              </a:rPr>
              <a:t>nodes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smtClean="0">
                <a:solidFill>
                  <a:schemeClr val="accent1">
                    <a:lumMod val="75000"/>
                  </a:schemeClr>
                </a:solidFill>
              </a:rPr>
              <a:t>inserted in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order: 5, 3, 6, 4, 2, 8, 1,7, 9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476491" y="2557092"/>
            <a:ext cx="5055507" cy="405329"/>
            <a:chOff x="1192109" y="3312466"/>
            <a:chExt cx="5055507" cy="405329"/>
          </a:xfrm>
        </p:grpSpPr>
        <p:sp>
          <p:nvSpPr>
            <p:cNvPr id="11" name="Oval 10"/>
            <p:cNvSpPr/>
            <p:nvPr/>
          </p:nvSpPr>
          <p:spPr>
            <a:xfrm>
              <a:off x="1192109" y="3338970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755319" y="3332345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777354" y="3312466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187632" y="3319092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611162" y="3312466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034692" y="3319092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471475" y="331246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908259" y="3332344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31787" y="3325718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3160056" y="3292587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464310" y="3615933"/>
            <a:ext cx="764615" cy="711463"/>
            <a:chOff x="2464310" y="3615933"/>
            <a:chExt cx="764615" cy="711463"/>
          </a:xfrm>
        </p:grpSpPr>
        <p:sp>
          <p:nvSpPr>
            <p:cNvPr id="21" name="Oval 20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3"/>
              <a:endCxn id="21" idx="7"/>
            </p:cNvCxnSpPr>
            <p:nvPr/>
          </p:nvCxnSpPr>
          <p:spPr>
            <a:xfrm rot="5400000">
              <a:off x="2853257" y="3628381"/>
              <a:ext cx="388115" cy="3632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>
            <a:off x="3561451" y="3615933"/>
            <a:ext cx="638702" cy="744593"/>
            <a:chOff x="3561451" y="3615933"/>
            <a:chExt cx="638702" cy="744593"/>
          </a:xfrm>
        </p:grpSpPr>
        <p:sp>
          <p:nvSpPr>
            <p:cNvPr id="26" name="Oval 25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20" idx="5"/>
              <a:endCxn id="26" idx="0"/>
            </p:cNvCxnSpPr>
            <p:nvPr/>
          </p:nvCxnSpPr>
          <p:spPr>
            <a:xfrm rot="16200000" flipH="1">
              <a:off x="3580353" y="3597031"/>
              <a:ext cx="365767" cy="4035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4"/>
          <p:cNvGrpSpPr/>
          <p:nvPr/>
        </p:nvGrpSpPr>
        <p:grpSpPr>
          <a:xfrm>
            <a:off x="1768571" y="4271918"/>
            <a:ext cx="764608" cy="711460"/>
            <a:chOff x="2464310" y="3615936"/>
            <a:chExt cx="764608" cy="711460"/>
          </a:xfrm>
        </p:grpSpPr>
        <p:sp>
          <p:nvSpPr>
            <p:cNvPr id="36" name="Oval 35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>
              <a:stCxn id="21" idx="3"/>
              <a:endCxn id="36" idx="7"/>
            </p:cNvCxnSpPr>
            <p:nvPr/>
          </p:nvCxnSpPr>
          <p:spPr>
            <a:xfrm rot="5400000">
              <a:off x="2853255" y="3628386"/>
              <a:ext cx="388113" cy="3632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8"/>
          <p:cNvGrpSpPr/>
          <p:nvPr/>
        </p:nvGrpSpPr>
        <p:grpSpPr>
          <a:xfrm>
            <a:off x="2865704" y="4271918"/>
            <a:ext cx="638709" cy="757843"/>
            <a:chOff x="3561444" y="3602683"/>
            <a:chExt cx="638709" cy="757843"/>
          </a:xfrm>
        </p:grpSpPr>
        <p:sp>
          <p:nvSpPr>
            <p:cNvPr id="40" name="Oval 39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1" name="Straight Connector 40"/>
            <p:cNvCxnSpPr>
              <a:stCxn id="21" idx="5"/>
              <a:endCxn id="40" idx="0"/>
            </p:cNvCxnSpPr>
            <p:nvPr/>
          </p:nvCxnSpPr>
          <p:spPr>
            <a:xfrm rot="16200000" flipH="1">
              <a:off x="3573724" y="3590403"/>
              <a:ext cx="379018" cy="4035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42"/>
          <p:cNvGrpSpPr/>
          <p:nvPr/>
        </p:nvGrpSpPr>
        <p:grpSpPr>
          <a:xfrm>
            <a:off x="4131285" y="4305048"/>
            <a:ext cx="618833" cy="737965"/>
            <a:chOff x="3581320" y="3622561"/>
            <a:chExt cx="618833" cy="737965"/>
          </a:xfrm>
        </p:grpSpPr>
        <p:sp>
          <p:nvSpPr>
            <p:cNvPr id="44" name="Oval 43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5" name="Straight Connector 44"/>
            <p:cNvCxnSpPr>
              <a:stCxn id="26" idx="5"/>
              <a:endCxn id="44" idx="0"/>
            </p:cNvCxnSpPr>
            <p:nvPr/>
          </p:nvCxnSpPr>
          <p:spPr>
            <a:xfrm rot="16200000" flipH="1">
              <a:off x="3593601" y="3610280"/>
              <a:ext cx="359140" cy="3837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46"/>
          <p:cNvGrpSpPr/>
          <p:nvPr/>
        </p:nvGrpSpPr>
        <p:grpSpPr>
          <a:xfrm>
            <a:off x="4681250" y="4987534"/>
            <a:ext cx="625460" cy="771097"/>
            <a:chOff x="3574693" y="3589429"/>
            <a:chExt cx="625460" cy="771097"/>
          </a:xfrm>
        </p:grpSpPr>
        <p:sp>
          <p:nvSpPr>
            <p:cNvPr id="48" name="Oval 47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9" name="Straight Connector 48"/>
            <p:cNvCxnSpPr>
              <a:stCxn id="44" idx="5"/>
              <a:endCxn id="48" idx="0"/>
            </p:cNvCxnSpPr>
            <p:nvPr/>
          </p:nvCxnSpPr>
          <p:spPr>
            <a:xfrm rot="16200000" flipH="1">
              <a:off x="3573722" y="3590400"/>
              <a:ext cx="392271" cy="3903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50"/>
          <p:cNvGrpSpPr/>
          <p:nvPr/>
        </p:nvGrpSpPr>
        <p:grpSpPr>
          <a:xfrm>
            <a:off x="1072831" y="4927900"/>
            <a:ext cx="764608" cy="711461"/>
            <a:chOff x="2464310" y="3615935"/>
            <a:chExt cx="764608" cy="711461"/>
          </a:xfrm>
        </p:grpSpPr>
        <p:sp>
          <p:nvSpPr>
            <p:cNvPr id="52" name="Oval 51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Straight Connector 52"/>
            <p:cNvCxnSpPr>
              <a:stCxn id="36" idx="3"/>
              <a:endCxn id="52" idx="7"/>
            </p:cNvCxnSpPr>
            <p:nvPr/>
          </p:nvCxnSpPr>
          <p:spPr>
            <a:xfrm rot="5400000">
              <a:off x="2853254" y="3628385"/>
              <a:ext cx="388114" cy="363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53"/>
          <p:cNvGrpSpPr/>
          <p:nvPr/>
        </p:nvGrpSpPr>
        <p:grpSpPr>
          <a:xfrm>
            <a:off x="3584119" y="4987536"/>
            <a:ext cx="764605" cy="737964"/>
            <a:chOff x="2464310" y="3589432"/>
            <a:chExt cx="764605" cy="737964"/>
          </a:xfrm>
        </p:grpSpPr>
        <p:sp>
          <p:nvSpPr>
            <p:cNvPr id="55" name="Oval 54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6" name="Straight Connector 55"/>
            <p:cNvCxnSpPr>
              <a:stCxn id="44" idx="3"/>
              <a:endCxn id="55" idx="7"/>
            </p:cNvCxnSpPr>
            <p:nvPr/>
          </p:nvCxnSpPr>
          <p:spPr>
            <a:xfrm rot="5400000">
              <a:off x="2840001" y="3615135"/>
              <a:ext cx="414618" cy="3632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Linked implementation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Here every node will have its own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info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along with the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links to left child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right child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tree_linked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info;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tree_linked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*left,*right;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}NODE;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NODE *root=NULL;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//root points to Root of the tree and initially it is null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61" y="1421201"/>
            <a:ext cx="7638047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Linked implementation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5, 3, 7, 8, 1, 4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 flipV="1">
            <a:off x="4620754" y="4578631"/>
            <a:ext cx="124189" cy="12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58"/>
          <p:cNvGrpSpPr/>
          <p:nvPr/>
        </p:nvGrpSpPr>
        <p:grpSpPr>
          <a:xfrm>
            <a:off x="1788486" y="4101555"/>
            <a:ext cx="736058" cy="755370"/>
            <a:chOff x="2345070" y="4472611"/>
            <a:chExt cx="736058" cy="755370"/>
          </a:xfrm>
        </p:grpSpPr>
        <p:cxnSp>
          <p:nvCxnSpPr>
            <p:cNvPr id="85" name="Straight Connector 84"/>
            <p:cNvCxnSpPr>
              <a:stCxn id="84" idx="2"/>
              <a:endCxn id="84" idx="6"/>
            </p:cNvCxnSpPr>
            <p:nvPr/>
          </p:nvCxnSpPr>
          <p:spPr>
            <a:xfrm rot="10800000" flipH="1">
              <a:off x="2345070" y="4873202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4"/>
            </p:cNvCxnSpPr>
            <p:nvPr/>
          </p:nvCxnSpPr>
          <p:spPr>
            <a:xfrm rot="5400000">
              <a:off x="2545936" y="5050593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36"/>
            <p:cNvGrpSpPr/>
            <p:nvPr/>
          </p:nvGrpSpPr>
          <p:grpSpPr>
            <a:xfrm>
              <a:off x="2345071" y="4472611"/>
              <a:ext cx="736057" cy="755370"/>
              <a:chOff x="4200376" y="4432855"/>
              <a:chExt cx="736057" cy="755370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446104" y="4432855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00376" y="4478666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" name="Group 258"/>
          <p:cNvGrpSpPr/>
          <p:nvPr/>
        </p:nvGrpSpPr>
        <p:grpSpPr>
          <a:xfrm>
            <a:off x="4173877" y="4088306"/>
            <a:ext cx="736058" cy="768621"/>
            <a:chOff x="4173877" y="4088306"/>
            <a:chExt cx="736058" cy="768621"/>
          </a:xfrm>
        </p:grpSpPr>
        <p:cxnSp>
          <p:nvCxnSpPr>
            <p:cNvPr id="90" name="Straight Connector 89"/>
            <p:cNvCxnSpPr>
              <a:stCxn id="89" idx="2"/>
              <a:endCxn id="89" idx="6"/>
            </p:cNvCxnSpPr>
            <p:nvPr/>
          </p:nvCxnSpPr>
          <p:spPr>
            <a:xfrm rot="10800000" flipH="1">
              <a:off x="4173877" y="4502148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endCxn id="89" idx="4"/>
            </p:cNvCxnSpPr>
            <p:nvPr/>
          </p:nvCxnSpPr>
          <p:spPr>
            <a:xfrm rot="5400000">
              <a:off x="4374743" y="4679539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406354" y="4088306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4173878" y="4147368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293"/>
          <p:cNvGrpSpPr/>
          <p:nvPr/>
        </p:nvGrpSpPr>
        <p:grpSpPr>
          <a:xfrm>
            <a:off x="860834" y="5055715"/>
            <a:ext cx="736058" cy="768620"/>
            <a:chOff x="860834" y="5055715"/>
            <a:chExt cx="736058" cy="768620"/>
          </a:xfrm>
        </p:grpSpPr>
        <p:cxnSp>
          <p:nvCxnSpPr>
            <p:cNvPr id="95" name="Straight Connector 94"/>
            <p:cNvCxnSpPr>
              <a:stCxn id="94" idx="2"/>
              <a:endCxn id="94" idx="6"/>
            </p:cNvCxnSpPr>
            <p:nvPr/>
          </p:nvCxnSpPr>
          <p:spPr>
            <a:xfrm rot="10800000" flipH="1">
              <a:off x="860834" y="5469556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4"/>
            </p:cNvCxnSpPr>
            <p:nvPr/>
          </p:nvCxnSpPr>
          <p:spPr>
            <a:xfrm rot="5400000">
              <a:off x="1061700" y="5646947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106563" y="5055715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60835" y="5114776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294"/>
          <p:cNvGrpSpPr/>
          <p:nvPr/>
        </p:nvGrpSpPr>
        <p:grpSpPr>
          <a:xfrm>
            <a:off x="2437842" y="5135225"/>
            <a:ext cx="736058" cy="755370"/>
            <a:chOff x="2437842" y="5135225"/>
            <a:chExt cx="736058" cy="755370"/>
          </a:xfrm>
        </p:grpSpPr>
        <p:cxnSp>
          <p:nvCxnSpPr>
            <p:cNvPr id="100" name="Straight Connector 99"/>
            <p:cNvCxnSpPr>
              <a:stCxn id="99" idx="2"/>
              <a:endCxn id="99" idx="6"/>
            </p:cNvCxnSpPr>
            <p:nvPr/>
          </p:nvCxnSpPr>
          <p:spPr>
            <a:xfrm rot="10800000" flipH="1">
              <a:off x="2437842" y="5535816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9" idx="4"/>
            </p:cNvCxnSpPr>
            <p:nvPr/>
          </p:nvCxnSpPr>
          <p:spPr>
            <a:xfrm rot="5400000">
              <a:off x="2638708" y="5713207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657067" y="5135225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437843" y="5181036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285"/>
          <p:cNvGrpSpPr/>
          <p:nvPr/>
        </p:nvGrpSpPr>
        <p:grpSpPr>
          <a:xfrm>
            <a:off x="5008765" y="5121974"/>
            <a:ext cx="736058" cy="768621"/>
            <a:chOff x="5008765" y="5121974"/>
            <a:chExt cx="736058" cy="768621"/>
          </a:xfrm>
        </p:grpSpPr>
        <p:cxnSp>
          <p:nvCxnSpPr>
            <p:cNvPr id="107" name="Straight Connector 106"/>
            <p:cNvCxnSpPr>
              <a:endCxn id="104" idx="4"/>
            </p:cNvCxnSpPr>
            <p:nvPr/>
          </p:nvCxnSpPr>
          <p:spPr>
            <a:xfrm rot="5400000">
              <a:off x="5209631" y="5713207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0800000" flipH="1">
              <a:off x="5008765" y="5535816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254494" y="5121974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008766" y="5181036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20" name="Oval 119"/>
          <p:cNvSpPr/>
          <p:nvPr/>
        </p:nvSpPr>
        <p:spPr>
          <a:xfrm flipV="1">
            <a:off x="3176459" y="3663661"/>
            <a:ext cx="124189" cy="12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val 130"/>
          <p:cNvSpPr/>
          <p:nvPr/>
        </p:nvSpPr>
        <p:spPr>
          <a:xfrm flipV="1">
            <a:off x="3448127" y="3670479"/>
            <a:ext cx="124189" cy="12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Oval 140"/>
          <p:cNvSpPr/>
          <p:nvPr/>
        </p:nvSpPr>
        <p:spPr>
          <a:xfrm flipV="1">
            <a:off x="1976948" y="4572004"/>
            <a:ext cx="124189" cy="12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Oval 143"/>
          <p:cNvSpPr/>
          <p:nvPr/>
        </p:nvSpPr>
        <p:spPr>
          <a:xfrm flipV="1">
            <a:off x="2208860" y="4552127"/>
            <a:ext cx="124189" cy="12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243"/>
          <p:cNvGrpSpPr/>
          <p:nvPr/>
        </p:nvGrpSpPr>
        <p:grpSpPr>
          <a:xfrm>
            <a:off x="1265051" y="2067343"/>
            <a:ext cx="736058" cy="771171"/>
            <a:chOff x="3385371" y="2067343"/>
            <a:chExt cx="736058" cy="771171"/>
          </a:xfrm>
        </p:grpSpPr>
        <p:sp>
          <p:nvSpPr>
            <p:cNvPr id="283" name="TextBox 282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dirty="0"/>
            </a:p>
          </p:txBody>
        </p:sp>
        <p:cxnSp>
          <p:nvCxnSpPr>
            <p:cNvPr id="280" name="Straight Connector 279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grpSp>
        <p:nvGrpSpPr>
          <p:cNvPr id="13" name="Group 217"/>
          <p:cNvGrpSpPr/>
          <p:nvPr/>
        </p:nvGrpSpPr>
        <p:grpSpPr>
          <a:xfrm>
            <a:off x="2093300" y="2073970"/>
            <a:ext cx="736058" cy="768621"/>
            <a:chOff x="2080048" y="2073970"/>
            <a:chExt cx="736058" cy="768621"/>
          </a:xfrm>
        </p:grpSpPr>
        <p:sp>
          <p:nvSpPr>
            <p:cNvPr id="246" name="TextBox 245"/>
            <p:cNvSpPr txBox="1"/>
            <p:nvPr/>
          </p:nvSpPr>
          <p:spPr>
            <a:xfrm>
              <a:off x="2325777" y="2073970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IN" sz="24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 rot="10800000" flipH="1">
              <a:off x="2080048" y="2487812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2280914" y="2665203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2080049" y="2133032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2146873" y="2438405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405292" y="2445031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grpSp>
        <p:nvGrpSpPr>
          <p:cNvPr id="14" name="Group 251"/>
          <p:cNvGrpSpPr/>
          <p:nvPr/>
        </p:nvGrpSpPr>
        <p:grpSpPr>
          <a:xfrm>
            <a:off x="2888423" y="2073971"/>
            <a:ext cx="736058" cy="771171"/>
            <a:chOff x="3385371" y="2067343"/>
            <a:chExt cx="736058" cy="771171"/>
          </a:xfrm>
        </p:grpSpPr>
        <p:sp>
          <p:nvSpPr>
            <p:cNvPr id="253" name="TextBox 252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dirty="0"/>
            </a:p>
          </p:txBody>
        </p:sp>
        <p:cxnSp>
          <p:nvCxnSpPr>
            <p:cNvPr id="254" name="Straight Connector 253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grpSp>
        <p:nvGrpSpPr>
          <p:cNvPr id="15" name="Group 258"/>
          <p:cNvGrpSpPr/>
          <p:nvPr/>
        </p:nvGrpSpPr>
        <p:grpSpPr>
          <a:xfrm>
            <a:off x="3683543" y="2060719"/>
            <a:ext cx="736058" cy="771171"/>
            <a:chOff x="3385371" y="2067343"/>
            <a:chExt cx="736058" cy="771171"/>
          </a:xfrm>
        </p:grpSpPr>
        <p:sp>
          <p:nvSpPr>
            <p:cNvPr id="260" name="TextBox 259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dirty="0"/>
            </a:p>
          </p:txBody>
        </p:sp>
        <p:cxnSp>
          <p:nvCxnSpPr>
            <p:cNvPr id="261" name="Straight Connector 260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grpSp>
        <p:nvGrpSpPr>
          <p:cNvPr id="16" name="Group 265"/>
          <p:cNvGrpSpPr/>
          <p:nvPr/>
        </p:nvGrpSpPr>
        <p:grpSpPr>
          <a:xfrm>
            <a:off x="4478663" y="2060719"/>
            <a:ext cx="736058" cy="771171"/>
            <a:chOff x="3385371" y="2067343"/>
            <a:chExt cx="736058" cy="771171"/>
          </a:xfrm>
        </p:grpSpPr>
        <p:sp>
          <p:nvSpPr>
            <p:cNvPr id="267" name="TextBox 266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dirty="0"/>
            </a:p>
          </p:txBody>
        </p:sp>
        <p:cxnSp>
          <p:nvCxnSpPr>
            <p:cNvPr id="268" name="Straight Connector 267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grpSp>
        <p:nvGrpSpPr>
          <p:cNvPr id="17" name="Group 272"/>
          <p:cNvGrpSpPr/>
          <p:nvPr/>
        </p:nvGrpSpPr>
        <p:grpSpPr>
          <a:xfrm>
            <a:off x="5273783" y="2060719"/>
            <a:ext cx="736058" cy="771171"/>
            <a:chOff x="3385371" y="2067343"/>
            <a:chExt cx="736058" cy="771171"/>
          </a:xfrm>
        </p:grpSpPr>
        <p:sp>
          <p:nvSpPr>
            <p:cNvPr id="274" name="TextBox 273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dirty="0"/>
            </a:p>
          </p:txBody>
        </p:sp>
        <p:cxnSp>
          <p:nvCxnSpPr>
            <p:cNvPr id="275" name="Straight Connector 274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grpSp>
        <p:nvGrpSpPr>
          <p:cNvPr id="18" name="Group 172"/>
          <p:cNvGrpSpPr/>
          <p:nvPr/>
        </p:nvGrpSpPr>
        <p:grpSpPr>
          <a:xfrm>
            <a:off x="3007692" y="3173904"/>
            <a:ext cx="736058" cy="768621"/>
            <a:chOff x="3564276" y="3544960"/>
            <a:chExt cx="736058" cy="768621"/>
          </a:xfrm>
        </p:grpSpPr>
        <p:sp>
          <p:nvSpPr>
            <p:cNvPr id="153" name="TextBox 152"/>
            <p:cNvSpPr txBox="1"/>
            <p:nvPr/>
          </p:nvSpPr>
          <p:spPr>
            <a:xfrm>
              <a:off x="3810005" y="3544960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dirty="0"/>
            </a:p>
          </p:txBody>
        </p:sp>
        <p:cxnSp>
          <p:nvCxnSpPr>
            <p:cNvPr id="154" name="Straight Connector 153"/>
            <p:cNvCxnSpPr/>
            <p:nvPr/>
          </p:nvCxnSpPr>
          <p:spPr>
            <a:xfrm rot="10800000" flipH="1">
              <a:off x="3564276" y="3958802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3765142" y="4136193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3564277" y="3604022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61644" y="3564839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333317" y="3558216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1875204" y="4485867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107120" y="4479240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44" name="TextBox 243"/>
          <p:cNvSpPr txBox="1"/>
          <p:nvPr/>
        </p:nvSpPr>
        <p:spPr>
          <a:xfrm>
            <a:off x="4260589" y="4472616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45" name="TextBox 244"/>
          <p:cNvSpPr txBox="1"/>
          <p:nvPr/>
        </p:nvSpPr>
        <p:spPr>
          <a:xfrm>
            <a:off x="4505756" y="4479433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5102103" y="5499659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5347269" y="5506096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88" name="TextBox 287"/>
          <p:cNvSpPr txBox="1"/>
          <p:nvPr/>
        </p:nvSpPr>
        <p:spPr>
          <a:xfrm>
            <a:off x="934295" y="5453277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1179461" y="5446840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511303" y="5519537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91" name="TextBox 290"/>
          <p:cNvSpPr txBox="1"/>
          <p:nvPr/>
        </p:nvSpPr>
        <p:spPr>
          <a:xfrm>
            <a:off x="2769721" y="5513100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96" name="TextBox 295"/>
          <p:cNvSpPr txBox="1"/>
          <p:nvPr/>
        </p:nvSpPr>
        <p:spPr>
          <a:xfrm>
            <a:off x="3935896" y="323353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Root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8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67558">
            <a:off x="2484776" y="3038059"/>
            <a:ext cx="530087" cy="530087"/>
          </a:xfrm>
          <a:prstGeom prst="rect">
            <a:avLst/>
          </a:prstGeom>
          <a:noFill/>
        </p:spPr>
      </p:pic>
      <p:pic>
        <p:nvPicPr>
          <p:cNvPr id="301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833470">
            <a:off x="3790968" y="3132056"/>
            <a:ext cx="473525" cy="480982"/>
          </a:xfrm>
          <a:prstGeom prst="rect">
            <a:avLst/>
          </a:prstGeom>
          <a:noFill/>
        </p:spPr>
      </p:pic>
      <p:pic>
        <p:nvPicPr>
          <p:cNvPr id="302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833470">
            <a:off x="4824637" y="3913935"/>
            <a:ext cx="473525" cy="480982"/>
          </a:xfrm>
          <a:prstGeom prst="rect">
            <a:avLst/>
          </a:prstGeom>
          <a:noFill/>
        </p:spPr>
      </p:pic>
      <p:pic>
        <p:nvPicPr>
          <p:cNvPr id="303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67558">
            <a:off x="1378219" y="3813310"/>
            <a:ext cx="530087" cy="530087"/>
          </a:xfrm>
          <a:prstGeom prst="rect">
            <a:avLst/>
          </a:prstGeom>
          <a:noFill/>
        </p:spPr>
      </p:pic>
      <p:pic>
        <p:nvPicPr>
          <p:cNvPr id="305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833470">
            <a:off x="2518760" y="3966942"/>
            <a:ext cx="473525" cy="480982"/>
          </a:xfrm>
          <a:prstGeom prst="rect">
            <a:avLst/>
          </a:prstGeom>
          <a:noFill/>
        </p:spPr>
      </p:pic>
      <p:cxnSp>
        <p:nvCxnSpPr>
          <p:cNvPr id="109" name="Straight Connector 108"/>
          <p:cNvCxnSpPr>
            <a:endCxn id="84" idx="0"/>
          </p:cNvCxnSpPr>
          <p:nvPr/>
        </p:nvCxnSpPr>
        <p:spPr>
          <a:xfrm rot="10800000" flipV="1">
            <a:off x="2156516" y="3700072"/>
            <a:ext cx="1144134" cy="4472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9" idx="0"/>
          </p:cNvCxnSpPr>
          <p:nvPr/>
        </p:nvCxnSpPr>
        <p:spPr>
          <a:xfrm rot="16200000" flipV="1">
            <a:off x="3784624" y="3390084"/>
            <a:ext cx="440478" cy="10740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94" idx="0"/>
          </p:cNvCxnSpPr>
          <p:nvPr/>
        </p:nvCxnSpPr>
        <p:spPr>
          <a:xfrm rot="10800000" flipV="1">
            <a:off x="1228864" y="4636244"/>
            <a:ext cx="826462" cy="478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4" idx="0"/>
          </p:cNvCxnSpPr>
          <p:nvPr/>
        </p:nvCxnSpPr>
        <p:spPr>
          <a:xfrm rot="16200000" flipV="1">
            <a:off x="4728102" y="4532342"/>
            <a:ext cx="567762" cy="7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99" idx="0"/>
          </p:cNvCxnSpPr>
          <p:nvPr/>
        </p:nvCxnSpPr>
        <p:spPr>
          <a:xfrm rot="16200000" flipV="1">
            <a:off x="2227796" y="4602960"/>
            <a:ext cx="580823" cy="575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651221" y="3034180"/>
            <a:ext cx="80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 &lt; 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48949" y="3033612"/>
            <a:ext cx="80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 &lt; 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8167" y="3755856"/>
            <a:ext cx="80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 &lt; 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19871" y="3139629"/>
            <a:ext cx="80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7 &gt; 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19871" y="3126377"/>
            <a:ext cx="80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 &gt; 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73419" y="3888379"/>
            <a:ext cx="80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 &gt; 7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62202" y="3046866"/>
            <a:ext cx="80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 &lt; 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63351" y="4173300"/>
            <a:ext cx="80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 &gt; 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41" grpId="0" animBg="1"/>
      <p:bldP spid="144" grpId="0" animBg="1"/>
      <p:bldP spid="250" grpId="0"/>
      <p:bldP spid="250" grpId="1"/>
      <p:bldP spid="251" grpId="0"/>
      <p:bldP spid="251" grpId="1"/>
      <p:bldP spid="157" grpId="0"/>
      <p:bldP spid="158" grpId="0"/>
      <p:bldP spid="242" grpId="0"/>
      <p:bldP spid="242" grpId="1"/>
      <p:bldP spid="243" grpId="0"/>
      <p:bldP spid="243" grpId="1"/>
      <p:bldP spid="245" grpId="0"/>
      <p:bldP spid="245" grpId="1"/>
      <p:bldP spid="288" grpId="0"/>
      <p:bldP spid="289" grpId="0"/>
      <p:bldP spid="290" grpId="0"/>
      <p:bldP spid="291" grpId="0"/>
      <p:bldP spid="296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6009</TotalTime>
  <Words>329</Words>
  <Application>Microsoft Office PowerPoint</Application>
  <PresentationFormat>Custom</PresentationFormat>
  <Paragraphs>117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681</cp:revision>
  <dcterms:created xsi:type="dcterms:W3CDTF">2020-06-03T14:19:11Z</dcterms:created>
  <dcterms:modified xsi:type="dcterms:W3CDTF">2022-09-19T08:05:20Z</dcterms:modified>
</cp:coreProperties>
</file>