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58" r:id="rId3"/>
    <p:sldId id="359" r:id="rId4"/>
    <p:sldId id="360" r:id="rId5"/>
    <p:sldId id="363" r:id="rId6"/>
    <p:sldId id="361" r:id="rId7"/>
    <p:sldId id="362" r:id="rId8"/>
    <p:sldId id="364" r:id="rId9"/>
    <p:sldId id="365" r:id="rId10"/>
    <p:sldId id="3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UE19CS202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BST: Deletion Operations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21202"/>
            <a:ext cx="763804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Deletion of a Node in Binary Search Tree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case1: Node with no child (leaf node)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case2: Node with 1 child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case3: Node with 2 children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88682"/>
            <a:ext cx="788851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case1: Node with no child (leaf node)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56754" y="1901127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4006" y="2158661"/>
            <a:ext cx="574489" cy="601862"/>
            <a:chOff x="2464311" y="3602683"/>
            <a:chExt cx="764613" cy="724708"/>
          </a:xfrm>
        </p:grpSpPr>
        <p:sp>
          <p:nvSpPr>
            <p:cNvPr id="12" name="Oval 11"/>
            <p:cNvSpPr/>
            <p:nvPr/>
          </p:nvSpPr>
          <p:spPr>
            <a:xfrm>
              <a:off x="2464311" y="3948566"/>
              <a:ext cx="470263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Connector 12"/>
            <p:cNvCxnSpPr>
              <a:stCxn id="9" idx="3"/>
              <a:endCxn id="12" idx="7"/>
            </p:cNvCxnSpPr>
            <p:nvPr/>
          </p:nvCxnSpPr>
          <p:spPr>
            <a:xfrm rot="5400000">
              <a:off x="2846631" y="3621756"/>
              <a:ext cx="401366" cy="363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58341" y="2158657"/>
            <a:ext cx="479884" cy="629383"/>
            <a:chOff x="3561450" y="3602681"/>
            <a:chExt cx="638698" cy="757846"/>
          </a:xfrm>
        </p:grpSpPr>
        <p:sp>
          <p:nvSpPr>
            <p:cNvPr id="15" name="Oval 14"/>
            <p:cNvSpPr/>
            <p:nvPr/>
          </p:nvSpPr>
          <p:spPr>
            <a:xfrm>
              <a:off x="3729887" y="3981702"/>
              <a:ext cx="470261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>
              <a:stCxn id="9" idx="5"/>
              <a:endCxn id="15" idx="0"/>
            </p:cNvCxnSpPr>
            <p:nvPr/>
          </p:nvCxnSpPr>
          <p:spPr>
            <a:xfrm rot="16200000" flipH="1">
              <a:off x="3573726" y="3590405"/>
              <a:ext cx="379019" cy="4035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11266" y="2703444"/>
            <a:ext cx="574486" cy="601865"/>
            <a:chOff x="2464310" y="3602684"/>
            <a:chExt cx="764608" cy="724712"/>
          </a:xfrm>
        </p:grpSpPr>
        <p:sp>
          <p:nvSpPr>
            <p:cNvPr id="18" name="Oval 17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>
              <a:stCxn id="12" idx="3"/>
              <a:endCxn id="18" idx="7"/>
            </p:cNvCxnSpPr>
            <p:nvPr/>
          </p:nvCxnSpPr>
          <p:spPr>
            <a:xfrm rot="5400000">
              <a:off x="2846629" y="3621760"/>
              <a:ext cx="401365" cy="3632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035594" y="2703444"/>
            <a:ext cx="479892" cy="640385"/>
            <a:chOff x="2035594" y="2703444"/>
            <a:chExt cx="479892" cy="640385"/>
          </a:xfrm>
        </p:grpSpPr>
        <p:sp>
          <p:nvSpPr>
            <p:cNvPr id="21" name="Oval 20"/>
            <p:cNvSpPr/>
            <p:nvPr/>
          </p:nvSpPr>
          <p:spPr>
            <a:xfrm>
              <a:off x="2162156" y="3029219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12" idx="5"/>
              <a:endCxn id="21" idx="0"/>
            </p:cNvCxnSpPr>
            <p:nvPr/>
          </p:nvCxnSpPr>
          <p:spPr>
            <a:xfrm rot="16200000" flipH="1">
              <a:off x="2024320" y="2714718"/>
              <a:ext cx="325775" cy="3032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986484" y="2730959"/>
            <a:ext cx="464958" cy="623877"/>
            <a:chOff x="3581320" y="3609309"/>
            <a:chExt cx="618833" cy="751217"/>
          </a:xfrm>
        </p:grpSpPr>
        <p:sp>
          <p:nvSpPr>
            <p:cNvPr id="25" name="Oval 24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Connector 25"/>
            <p:cNvCxnSpPr>
              <a:stCxn id="15" idx="5"/>
              <a:endCxn id="25" idx="0"/>
            </p:cNvCxnSpPr>
            <p:nvPr/>
          </p:nvCxnSpPr>
          <p:spPr>
            <a:xfrm rot="16200000" flipH="1">
              <a:off x="3586975" y="3603654"/>
              <a:ext cx="372392" cy="3837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516306" y="3634538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stCxn id="25" idx="5"/>
            <a:endCxn id="28" idx="0"/>
          </p:cNvCxnSpPr>
          <p:nvPr/>
        </p:nvCxnSpPr>
        <p:spPr>
          <a:xfrm rot="16200000" flipH="1">
            <a:off x="3377944" y="3319510"/>
            <a:ext cx="336782" cy="293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88524" y="3248230"/>
            <a:ext cx="574486" cy="601866"/>
            <a:chOff x="2464310" y="3602683"/>
            <a:chExt cx="764608" cy="724713"/>
          </a:xfrm>
        </p:grpSpPr>
        <p:sp>
          <p:nvSpPr>
            <p:cNvPr id="31" name="Oval 30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2" name="Straight Connector 31"/>
            <p:cNvCxnSpPr>
              <a:stCxn id="18" idx="3"/>
              <a:endCxn id="31" idx="7"/>
            </p:cNvCxnSpPr>
            <p:nvPr/>
          </p:nvCxnSpPr>
          <p:spPr>
            <a:xfrm rot="5400000">
              <a:off x="2846628" y="3621759"/>
              <a:ext cx="401366" cy="363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2575373" y="3607023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25" idx="3"/>
            <a:endCxn id="34" idx="7"/>
          </p:cNvCxnSpPr>
          <p:nvPr/>
        </p:nvCxnSpPr>
        <p:spPr>
          <a:xfrm rot="5400000">
            <a:off x="2835738" y="3338978"/>
            <a:ext cx="355341" cy="272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4317" y="4240702"/>
            <a:ext cx="398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the node with info 7: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Set its parent’s left child  field to point to NULL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Free memory allocated to node with info 7</a:t>
            </a:r>
          </a:p>
        </p:txBody>
      </p:sp>
      <p:grpSp>
        <p:nvGrpSpPr>
          <p:cNvPr id="46" name="Group 97"/>
          <p:cNvGrpSpPr/>
          <p:nvPr/>
        </p:nvGrpSpPr>
        <p:grpSpPr>
          <a:xfrm rot="20220677">
            <a:off x="2465537" y="3506087"/>
            <a:ext cx="569203" cy="436519"/>
            <a:chOff x="10071615" y="5314128"/>
            <a:chExt cx="278299" cy="278289"/>
          </a:xfrm>
        </p:grpSpPr>
        <p:cxnSp>
          <p:nvCxnSpPr>
            <p:cNvPr id="47" name="Straight Connector 46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935798" y="1907755"/>
            <a:ext cx="3181106" cy="2048021"/>
            <a:chOff x="4803278" y="1907755"/>
            <a:chExt cx="3181106" cy="2048021"/>
          </a:xfrm>
        </p:grpSpPr>
        <p:sp>
          <p:nvSpPr>
            <p:cNvPr id="53" name="Oval 52"/>
            <p:cNvSpPr/>
            <p:nvPr/>
          </p:nvSpPr>
          <p:spPr>
            <a:xfrm>
              <a:off x="6371502" y="1907755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848753" y="2176288"/>
              <a:ext cx="587747" cy="590887"/>
              <a:chOff x="2464311" y="3615906"/>
              <a:chExt cx="782259" cy="71148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53" idx="3"/>
                <a:endCxn id="55" idx="7"/>
              </p:cNvCxnSpPr>
              <p:nvPr/>
            </p:nvCxnSpPr>
            <p:spPr>
              <a:xfrm rot="5400000">
                <a:off x="2862070" y="3619543"/>
                <a:ext cx="388136" cy="3808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6686340" y="2176288"/>
              <a:ext cx="466642" cy="618376"/>
              <a:chOff x="3579076" y="3615937"/>
              <a:chExt cx="621072" cy="74459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729887" y="3981702"/>
                <a:ext cx="47026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3" idx="5"/>
                <a:endCxn id="58" idx="0"/>
              </p:cNvCxnSpPr>
              <p:nvPr/>
            </p:nvCxnSpPr>
            <p:spPr>
              <a:xfrm rot="16200000" flipH="1">
                <a:off x="3589165" y="3605848"/>
                <a:ext cx="365764" cy="38594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5326006" y="2721095"/>
              <a:ext cx="587743" cy="590592"/>
              <a:chOff x="2464310" y="3616210"/>
              <a:chExt cx="782256" cy="711186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2" name="Straight Connector 61"/>
              <p:cNvCxnSpPr>
                <a:stCxn id="55" idx="3"/>
                <a:endCxn id="61" idx="7"/>
              </p:cNvCxnSpPr>
              <p:nvPr/>
            </p:nvCxnSpPr>
            <p:spPr>
              <a:xfrm rot="5400000">
                <a:off x="2862213" y="3619697"/>
                <a:ext cx="387841" cy="38085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150342" y="2710072"/>
              <a:ext cx="479892" cy="640385"/>
              <a:chOff x="6150342" y="2710072"/>
              <a:chExt cx="479892" cy="64038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276904" y="3035847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4" name="Straight Connector 63"/>
              <p:cNvCxnSpPr>
                <a:endCxn id="63" idx="0"/>
              </p:cNvCxnSpPr>
              <p:nvPr/>
            </p:nvCxnSpPr>
            <p:spPr>
              <a:xfrm rot="16200000" flipH="1">
                <a:off x="6139068" y="2721346"/>
                <a:ext cx="325775" cy="30322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7114490" y="2748586"/>
              <a:ext cx="451695" cy="612883"/>
              <a:chOff x="3598973" y="3622549"/>
              <a:chExt cx="601180" cy="73797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7" name="Straight Connector 66"/>
              <p:cNvCxnSpPr>
                <a:stCxn id="58" idx="5"/>
                <a:endCxn id="66" idx="0"/>
              </p:cNvCxnSpPr>
              <p:nvPr/>
            </p:nvCxnSpPr>
            <p:spPr>
              <a:xfrm rot="16200000" flipH="1">
                <a:off x="3602422" y="3619101"/>
                <a:ext cx="359152" cy="3660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Oval 67"/>
            <p:cNvSpPr/>
            <p:nvPr/>
          </p:nvSpPr>
          <p:spPr>
            <a:xfrm>
              <a:off x="7631054" y="3641166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9" name="Straight Connector 68"/>
            <p:cNvCxnSpPr>
              <a:endCxn id="68" idx="0"/>
            </p:cNvCxnSpPr>
            <p:nvPr/>
          </p:nvCxnSpPr>
          <p:spPr>
            <a:xfrm rot="16200000" flipH="1">
              <a:off x="7492692" y="3326138"/>
              <a:ext cx="336782" cy="293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4803278" y="3265621"/>
              <a:ext cx="587730" cy="591082"/>
              <a:chOff x="2464310" y="3615664"/>
              <a:chExt cx="782233" cy="71173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stCxn id="61" idx="3"/>
                <a:endCxn id="71" idx="7"/>
              </p:cNvCxnSpPr>
              <p:nvPr/>
            </p:nvCxnSpPr>
            <p:spPr>
              <a:xfrm rot="5400000">
                <a:off x="2861931" y="3619437"/>
                <a:ext cx="388385" cy="3808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88682"/>
            <a:ext cx="788851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case1: Node with no child (leaf node)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56754" y="1901127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734006" y="2158661"/>
            <a:ext cx="574489" cy="601862"/>
            <a:chOff x="2464311" y="3602683"/>
            <a:chExt cx="764613" cy="724708"/>
          </a:xfrm>
        </p:grpSpPr>
        <p:sp>
          <p:nvSpPr>
            <p:cNvPr id="12" name="Oval 11"/>
            <p:cNvSpPr/>
            <p:nvPr/>
          </p:nvSpPr>
          <p:spPr>
            <a:xfrm>
              <a:off x="2464311" y="3948566"/>
              <a:ext cx="470263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Connector 12"/>
            <p:cNvCxnSpPr>
              <a:stCxn id="9" idx="3"/>
              <a:endCxn id="12" idx="7"/>
            </p:cNvCxnSpPr>
            <p:nvPr/>
          </p:nvCxnSpPr>
          <p:spPr>
            <a:xfrm rot="5400000">
              <a:off x="2846631" y="3621756"/>
              <a:ext cx="401366" cy="363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3"/>
          <p:cNvGrpSpPr/>
          <p:nvPr/>
        </p:nvGrpSpPr>
        <p:grpSpPr>
          <a:xfrm>
            <a:off x="2558341" y="2158657"/>
            <a:ext cx="479884" cy="629383"/>
            <a:chOff x="3561450" y="3602681"/>
            <a:chExt cx="638698" cy="757846"/>
          </a:xfrm>
        </p:grpSpPr>
        <p:sp>
          <p:nvSpPr>
            <p:cNvPr id="15" name="Oval 14"/>
            <p:cNvSpPr/>
            <p:nvPr/>
          </p:nvSpPr>
          <p:spPr>
            <a:xfrm>
              <a:off x="3729887" y="3981702"/>
              <a:ext cx="470261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>
              <a:stCxn id="9" idx="5"/>
              <a:endCxn id="15" idx="0"/>
            </p:cNvCxnSpPr>
            <p:nvPr/>
          </p:nvCxnSpPr>
          <p:spPr>
            <a:xfrm rot="16200000" flipH="1">
              <a:off x="3573726" y="3590405"/>
              <a:ext cx="379019" cy="4035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6"/>
          <p:cNvGrpSpPr/>
          <p:nvPr/>
        </p:nvGrpSpPr>
        <p:grpSpPr>
          <a:xfrm>
            <a:off x="1211266" y="2703444"/>
            <a:ext cx="574486" cy="601865"/>
            <a:chOff x="2464310" y="3602684"/>
            <a:chExt cx="764608" cy="724712"/>
          </a:xfrm>
        </p:grpSpPr>
        <p:sp>
          <p:nvSpPr>
            <p:cNvPr id="18" name="Oval 17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>
              <a:stCxn id="12" idx="3"/>
              <a:endCxn id="18" idx="7"/>
            </p:cNvCxnSpPr>
            <p:nvPr/>
          </p:nvCxnSpPr>
          <p:spPr>
            <a:xfrm rot="5400000">
              <a:off x="2846629" y="3621760"/>
              <a:ext cx="401365" cy="3632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2162156" y="3029219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12" idx="5"/>
            <a:endCxn id="21" idx="0"/>
          </p:cNvCxnSpPr>
          <p:nvPr/>
        </p:nvCxnSpPr>
        <p:spPr>
          <a:xfrm rot="16200000" flipH="1">
            <a:off x="2024320" y="2714718"/>
            <a:ext cx="325775" cy="303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3"/>
          <p:cNvGrpSpPr/>
          <p:nvPr/>
        </p:nvGrpSpPr>
        <p:grpSpPr>
          <a:xfrm>
            <a:off x="2986484" y="2730959"/>
            <a:ext cx="464958" cy="623877"/>
            <a:chOff x="3581320" y="3609309"/>
            <a:chExt cx="618833" cy="751217"/>
          </a:xfrm>
        </p:grpSpPr>
        <p:sp>
          <p:nvSpPr>
            <p:cNvPr id="25" name="Oval 24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Connector 25"/>
            <p:cNvCxnSpPr>
              <a:stCxn id="15" idx="5"/>
              <a:endCxn id="25" idx="0"/>
            </p:cNvCxnSpPr>
            <p:nvPr/>
          </p:nvCxnSpPr>
          <p:spPr>
            <a:xfrm rot="16200000" flipH="1">
              <a:off x="3586975" y="3603654"/>
              <a:ext cx="372392" cy="3837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399699" y="3297755"/>
            <a:ext cx="469937" cy="651393"/>
            <a:chOff x="3399699" y="3297755"/>
            <a:chExt cx="469937" cy="651393"/>
          </a:xfrm>
        </p:grpSpPr>
        <p:sp>
          <p:nvSpPr>
            <p:cNvPr id="28" name="Oval 27"/>
            <p:cNvSpPr/>
            <p:nvPr/>
          </p:nvSpPr>
          <p:spPr>
            <a:xfrm>
              <a:off x="3516306" y="3634538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Connector 28"/>
            <p:cNvCxnSpPr>
              <a:stCxn id="25" idx="5"/>
              <a:endCxn id="28" idx="0"/>
            </p:cNvCxnSpPr>
            <p:nvPr/>
          </p:nvCxnSpPr>
          <p:spPr>
            <a:xfrm rot="16200000" flipH="1">
              <a:off x="3377944" y="3319510"/>
              <a:ext cx="336782" cy="293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9"/>
          <p:cNvGrpSpPr/>
          <p:nvPr/>
        </p:nvGrpSpPr>
        <p:grpSpPr>
          <a:xfrm>
            <a:off x="688524" y="3248230"/>
            <a:ext cx="574486" cy="601866"/>
            <a:chOff x="2464310" y="3602683"/>
            <a:chExt cx="764608" cy="724713"/>
          </a:xfrm>
        </p:grpSpPr>
        <p:sp>
          <p:nvSpPr>
            <p:cNvPr id="31" name="Oval 30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2" name="Straight Connector 31"/>
            <p:cNvCxnSpPr>
              <a:stCxn id="18" idx="3"/>
              <a:endCxn id="31" idx="7"/>
            </p:cNvCxnSpPr>
            <p:nvPr/>
          </p:nvCxnSpPr>
          <p:spPr>
            <a:xfrm rot="5400000">
              <a:off x="2846628" y="3621759"/>
              <a:ext cx="401366" cy="363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575373" y="3297756"/>
            <a:ext cx="574485" cy="623877"/>
            <a:chOff x="2575373" y="3297756"/>
            <a:chExt cx="574485" cy="623877"/>
          </a:xfrm>
        </p:grpSpPr>
        <p:sp>
          <p:nvSpPr>
            <p:cNvPr id="34" name="Oval 33"/>
            <p:cNvSpPr/>
            <p:nvPr/>
          </p:nvSpPr>
          <p:spPr>
            <a:xfrm>
              <a:off x="2575373" y="3607023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5" name="Straight Connector 34"/>
            <p:cNvCxnSpPr>
              <a:stCxn id="25" idx="3"/>
              <a:endCxn id="34" idx="7"/>
            </p:cNvCxnSpPr>
            <p:nvPr/>
          </p:nvCxnSpPr>
          <p:spPr>
            <a:xfrm rot="5400000">
              <a:off x="2835738" y="3338978"/>
              <a:ext cx="355341" cy="2728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84317" y="4240702"/>
            <a:ext cx="398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the node with info 4: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Set its parent’s right child  field to point to NULL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Free memory allocated to node with info 4</a:t>
            </a:r>
          </a:p>
        </p:txBody>
      </p:sp>
      <p:grpSp>
        <p:nvGrpSpPr>
          <p:cNvPr id="17" name="Group 97"/>
          <p:cNvGrpSpPr/>
          <p:nvPr/>
        </p:nvGrpSpPr>
        <p:grpSpPr>
          <a:xfrm rot="20220677">
            <a:off x="2087850" y="2942869"/>
            <a:ext cx="569203" cy="436519"/>
            <a:chOff x="10071615" y="5314128"/>
            <a:chExt cx="278299" cy="278289"/>
          </a:xfrm>
        </p:grpSpPr>
        <p:cxnSp>
          <p:nvCxnSpPr>
            <p:cNvPr id="51" name="Straight Connector 50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35796" y="1907755"/>
            <a:ext cx="3181108" cy="2048021"/>
            <a:chOff x="4670756" y="1907755"/>
            <a:chExt cx="3181108" cy="2048021"/>
          </a:xfrm>
        </p:grpSpPr>
        <p:sp>
          <p:nvSpPr>
            <p:cNvPr id="40" name="Oval 39"/>
            <p:cNvSpPr/>
            <p:nvPr/>
          </p:nvSpPr>
          <p:spPr>
            <a:xfrm>
              <a:off x="6238982" y="1907755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41" name="Group 10"/>
            <p:cNvGrpSpPr/>
            <p:nvPr/>
          </p:nvGrpSpPr>
          <p:grpSpPr>
            <a:xfrm>
              <a:off x="5716240" y="2176288"/>
              <a:ext cx="587739" cy="590899"/>
              <a:chOff x="2464311" y="3615891"/>
              <a:chExt cx="782246" cy="7115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0" idx="3"/>
                <a:endCxn id="42" idx="7"/>
              </p:cNvCxnSpPr>
              <p:nvPr/>
            </p:nvCxnSpPr>
            <p:spPr>
              <a:xfrm rot="5400000">
                <a:off x="2862055" y="3619543"/>
                <a:ext cx="388153" cy="38085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13"/>
            <p:cNvGrpSpPr/>
            <p:nvPr/>
          </p:nvGrpSpPr>
          <p:grpSpPr>
            <a:xfrm>
              <a:off x="6553819" y="2176294"/>
              <a:ext cx="466649" cy="618361"/>
              <a:chOff x="3579068" y="3615950"/>
              <a:chExt cx="621080" cy="74457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729887" y="3981702"/>
                <a:ext cx="47026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40" idx="5"/>
                <a:endCxn id="45" idx="0"/>
              </p:cNvCxnSpPr>
              <p:nvPr/>
            </p:nvCxnSpPr>
            <p:spPr>
              <a:xfrm rot="16200000" flipH="1">
                <a:off x="3589167" y="3605851"/>
                <a:ext cx="365752" cy="3859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16"/>
            <p:cNvGrpSpPr/>
            <p:nvPr/>
          </p:nvGrpSpPr>
          <p:grpSpPr>
            <a:xfrm>
              <a:off x="5193493" y="2721111"/>
              <a:ext cx="587741" cy="590557"/>
              <a:chOff x="2464310" y="3616245"/>
              <a:chExt cx="782250" cy="71115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42" idx="3"/>
                <a:endCxn id="50" idx="7"/>
              </p:cNvCxnSpPr>
              <p:nvPr/>
            </p:nvCxnSpPr>
            <p:spPr>
              <a:xfrm rot="5400000">
                <a:off x="2862230" y="3619718"/>
                <a:ext cx="387804" cy="3808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23"/>
            <p:cNvGrpSpPr/>
            <p:nvPr/>
          </p:nvGrpSpPr>
          <p:grpSpPr>
            <a:xfrm>
              <a:off x="6981974" y="2748580"/>
              <a:ext cx="451673" cy="612869"/>
              <a:chOff x="3598997" y="3622561"/>
              <a:chExt cx="601156" cy="73796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45" idx="5"/>
                <a:endCxn id="55" idx="0"/>
              </p:cNvCxnSpPr>
              <p:nvPr/>
            </p:nvCxnSpPr>
            <p:spPr>
              <a:xfrm rot="16200000" flipH="1">
                <a:off x="3602440" y="3619118"/>
                <a:ext cx="359139" cy="3660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7395155" y="3315376"/>
              <a:ext cx="456709" cy="640400"/>
              <a:chOff x="3412927" y="3308748"/>
              <a:chExt cx="456709" cy="6404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516306" y="3634538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5" idx="5"/>
                <a:endCxn id="58" idx="0"/>
              </p:cNvCxnSpPr>
              <p:nvPr/>
            </p:nvCxnSpPr>
            <p:spPr>
              <a:xfrm rot="16200000" flipH="1">
                <a:off x="3390054" y="3331621"/>
                <a:ext cx="325790" cy="2800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29"/>
            <p:cNvGrpSpPr/>
            <p:nvPr/>
          </p:nvGrpSpPr>
          <p:grpSpPr>
            <a:xfrm>
              <a:off x="4670756" y="3265597"/>
              <a:ext cx="587731" cy="591099"/>
              <a:chOff x="2464310" y="3615643"/>
              <a:chExt cx="782235" cy="71175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2" name="Straight Connector 61"/>
              <p:cNvCxnSpPr>
                <a:stCxn id="50" idx="3"/>
                <a:endCxn id="61" idx="7"/>
              </p:cNvCxnSpPr>
              <p:nvPr/>
            </p:nvCxnSpPr>
            <p:spPr>
              <a:xfrm rot="5400000">
                <a:off x="2861922" y="3619426"/>
                <a:ext cx="388405" cy="3808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6557601" y="3315376"/>
              <a:ext cx="587716" cy="612885"/>
              <a:chOff x="2575373" y="3308748"/>
              <a:chExt cx="587716" cy="61288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575373" y="3607023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5" name="Straight Connector 64"/>
              <p:cNvCxnSpPr>
                <a:stCxn id="55" idx="3"/>
                <a:endCxn id="64" idx="7"/>
              </p:cNvCxnSpPr>
              <p:nvPr/>
            </p:nvCxnSpPr>
            <p:spPr>
              <a:xfrm rot="5400000">
                <a:off x="2847850" y="3337858"/>
                <a:ext cx="344349" cy="28612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88682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case2: Node with 1 child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256754" y="1901127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734006" y="2158661"/>
            <a:ext cx="574489" cy="601862"/>
            <a:chOff x="2464311" y="3602683"/>
            <a:chExt cx="764613" cy="724708"/>
          </a:xfrm>
        </p:grpSpPr>
        <p:sp>
          <p:nvSpPr>
            <p:cNvPr id="38" name="Oval 37"/>
            <p:cNvSpPr/>
            <p:nvPr/>
          </p:nvSpPr>
          <p:spPr>
            <a:xfrm>
              <a:off x="2464311" y="3948566"/>
              <a:ext cx="470263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>
              <a:stCxn id="36" idx="3"/>
              <a:endCxn id="38" idx="7"/>
            </p:cNvCxnSpPr>
            <p:nvPr/>
          </p:nvCxnSpPr>
          <p:spPr>
            <a:xfrm rot="5400000">
              <a:off x="2846631" y="3621756"/>
              <a:ext cx="401366" cy="363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2684896" y="2473430"/>
            <a:ext cx="353329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36" idx="5"/>
            <a:endCxn id="41" idx="0"/>
          </p:cNvCxnSpPr>
          <p:nvPr/>
        </p:nvCxnSpPr>
        <p:spPr>
          <a:xfrm rot="16200000" flipH="1">
            <a:off x="2552566" y="2164432"/>
            <a:ext cx="314771" cy="303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211266" y="2703444"/>
            <a:ext cx="574486" cy="601865"/>
            <a:chOff x="2464310" y="3602684"/>
            <a:chExt cx="764608" cy="724712"/>
          </a:xfrm>
        </p:grpSpPr>
        <p:sp>
          <p:nvSpPr>
            <p:cNvPr id="44" name="Oval 43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5" name="Straight Connector 44"/>
            <p:cNvCxnSpPr>
              <a:stCxn id="38" idx="3"/>
              <a:endCxn id="44" idx="7"/>
            </p:cNvCxnSpPr>
            <p:nvPr/>
          </p:nvCxnSpPr>
          <p:spPr>
            <a:xfrm rot="5400000">
              <a:off x="2846629" y="3621760"/>
              <a:ext cx="401365" cy="3632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5594" y="2703444"/>
            <a:ext cx="479892" cy="640385"/>
            <a:chOff x="3561444" y="3589431"/>
            <a:chExt cx="638709" cy="771095"/>
          </a:xfrm>
        </p:grpSpPr>
        <p:sp>
          <p:nvSpPr>
            <p:cNvPr id="47" name="Oval 46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8" name="Straight Connector 47"/>
            <p:cNvCxnSpPr>
              <a:stCxn id="38" idx="5"/>
              <a:endCxn id="47" idx="0"/>
            </p:cNvCxnSpPr>
            <p:nvPr/>
          </p:nvCxnSpPr>
          <p:spPr>
            <a:xfrm rot="16200000" flipH="1">
              <a:off x="3567098" y="3583777"/>
              <a:ext cx="392270" cy="4035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3098112" y="3040226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>
            <a:stCxn id="41" idx="5"/>
            <a:endCxn id="50" idx="0"/>
          </p:cNvCxnSpPr>
          <p:nvPr/>
        </p:nvCxnSpPr>
        <p:spPr>
          <a:xfrm rot="16200000" flipH="1">
            <a:off x="2975997" y="2741446"/>
            <a:ext cx="309267" cy="2882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88524" y="3248230"/>
            <a:ext cx="574486" cy="601866"/>
            <a:chOff x="2464310" y="3602683"/>
            <a:chExt cx="764608" cy="724713"/>
          </a:xfrm>
        </p:grpSpPr>
        <p:sp>
          <p:nvSpPr>
            <p:cNvPr id="55" name="Oval 54"/>
            <p:cNvSpPr/>
            <p:nvPr/>
          </p:nvSpPr>
          <p:spPr>
            <a:xfrm>
              <a:off x="2464310" y="39485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>
              <a:stCxn id="44" idx="3"/>
              <a:endCxn id="55" idx="7"/>
            </p:cNvCxnSpPr>
            <p:nvPr/>
          </p:nvCxnSpPr>
          <p:spPr>
            <a:xfrm rot="5400000">
              <a:off x="2846628" y="3621759"/>
              <a:ext cx="401366" cy="363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575373" y="3297755"/>
            <a:ext cx="1294263" cy="651393"/>
            <a:chOff x="2575373" y="3297755"/>
            <a:chExt cx="1294263" cy="651393"/>
          </a:xfrm>
        </p:grpSpPr>
        <p:sp>
          <p:nvSpPr>
            <p:cNvPr id="52" name="Oval 51"/>
            <p:cNvSpPr/>
            <p:nvPr/>
          </p:nvSpPr>
          <p:spPr>
            <a:xfrm>
              <a:off x="3516306" y="3634538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Straight Connector 52"/>
            <p:cNvCxnSpPr>
              <a:stCxn id="50" idx="5"/>
              <a:endCxn id="52" idx="0"/>
            </p:cNvCxnSpPr>
            <p:nvPr/>
          </p:nvCxnSpPr>
          <p:spPr>
            <a:xfrm rot="16200000" flipH="1">
              <a:off x="3377944" y="3319510"/>
              <a:ext cx="336782" cy="293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575373" y="3607023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8" name="Straight Connector 57"/>
            <p:cNvCxnSpPr>
              <a:stCxn id="50" idx="3"/>
              <a:endCxn id="57" idx="7"/>
            </p:cNvCxnSpPr>
            <p:nvPr/>
          </p:nvCxnSpPr>
          <p:spPr>
            <a:xfrm rot="5400000">
              <a:off x="2835738" y="3338978"/>
              <a:ext cx="355341" cy="2728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84317" y="4240702"/>
            <a:ext cx="398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the node with info 6: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Set its parent’s right child  field to point to its only child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Free memory allocated to node with info 6</a:t>
            </a:r>
          </a:p>
        </p:txBody>
      </p:sp>
      <p:grpSp>
        <p:nvGrpSpPr>
          <p:cNvPr id="61" name="Group 97"/>
          <p:cNvGrpSpPr/>
          <p:nvPr/>
        </p:nvGrpSpPr>
        <p:grpSpPr>
          <a:xfrm rot="20220677">
            <a:off x="2611310" y="2419409"/>
            <a:ext cx="569203" cy="436519"/>
            <a:chOff x="10071615" y="5314128"/>
            <a:chExt cx="278299" cy="278289"/>
          </a:xfrm>
        </p:grpSpPr>
        <p:cxnSp>
          <p:nvCxnSpPr>
            <p:cNvPr id="62" name="Straight Connector 61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>
            <a:stCxn id="36" idx="6"/>
            <a:endCxn id="50" idx="6"/>
          </p:cNvCxnSpPr>
          <p:nvPr/>
        </p:nvCxnSpPr>
        <p:spPr>
          <a:xfrm>
            <a:off x="2610084" y="2058432"/>
            <a:ext cx="841358" cy="1139099"/>
          </a:xfrm>
          <a:prstGeom prst="curvedConnector3">
            <a:avLst>
              <a:gd name="adj1" fmla="val 988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849659" y="1901127"/>
            <a:ext cx="3260617" cy="1949022"/>
            <a:chOff x="4849659" y="1901127"/>
            <a:chExt cx="3260617" cy="1949022"/>
          </a:xfrm>
        </p:grpSpPr>
        <p:sp>
          <p:nvSpPr>
            <p:cNvPr id="68" name="Oval 67"/>
            <p:cNvSpPr/>
            <p:nvPr/>
          </p:nvSpPr>
          <p:spPr>
            <a:xfrm>
              <a:off x="6669670" y="1901127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69" name="Group 36"/>
            <p:cNvGrpSpPr/>
            <p:nvPr/>
          </p:nvGrpSpPr>
          <p:grpSpPr>
            <a:xfrm>
              <a:off x="5895130" y="2169665"/>
              <a:ext cx="839536" cy="590879"/>
              <a:chOff x="2464311" y="3615912"/>
              <a:chExt cx="1117377" cy="7114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1" name="Straight Connector 70"/>
              <p:cNvCxnSpPr>
                <a:stCxn id="68" idx="3"/>
                <a:endCxn id="70" idx="7"/>
              </p:cNvCxnSpPr>
              <p:nvPr/>
            </p:nvCxnSpPr>
            <p:spPr>
              <a:xfrm rot="5400000">
                <a:off x="3029631" y="3451987"/>
                <a:ext cx="388131" cy="7159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7323096" y="2473430"/>
              <a:ext cx="353329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3" name="Straight Connector 72"/>
            <p:cNvCxnSpPr>
              <a:stCxn id="68" idx="5"/>
              <a:endCxn id="72" idx="0"/>
            </p:cNvCxnSpPr>
            <p:nvPr/>
          </p:nvCxnSpPr>
          <p:spPr>
            <a:xfrm rot="16200000" flipH="1">
              <a:off x="7083625" y="2057293"/>
              <a:ext cx="303767" cy="528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42"/>
            <p:cNvGrpSpPr/>
            <p:nvPr/>
          </p:nvGrpSpPr>
          <p:grpSpPr>
            <a:xfrm>
              <a:off x="5372400" y="2714472"/>
              <a:ext cx="587727" cy="591131"/>
              <a:chOff x="2464310" y="3615669"/>
              <a:chExt cx="782229" cy="71172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6" name="Straight Connector 75"/>
              <p:cNvCxnSpPr>
                <a:stCxn id="70" idx="3"/>
                <a:endCxn id="75" idx="7"/>
              </p:cNvCxnSpPr>
              <p:nvPr/>
            </p:nvCxnSpPr>
            <p:spPr>
              <a:xfrm rot="5400000">
                <a:off x="2861932" y="3619442"/>
                <a:ext cx="388380" cy="3808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45"/>
            <p:cNvGrpSpPr/>
            <p:nvPr/>
          </p:nvGrpSpPr>
          <p:grpSpPr>
            <a:xfrm>
              <a:off x="6209968" y="2714472"/>
              <a:ext cx="466645" cy="629681"/>
              <a:chOff x="3579075" y="3602386"/>
              <a:chExt cx="621078" cy="75814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stCxn id="70" idx="5"/>
                <a:endCxn id="78" idx="0"/>
              </p:cNvCxnSpPr>
              <p:nvPr/>
            </p:nvCxnSpPr>
            <p:spPr>
              <a:xfrm rot="16200000" flipH="1">
                <a:off x="3582391" y="3599070"/>
                <a:ext cx="379315" cy="3859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53"/>
            <p:cNvGrpSpPr/>
            <p:nvPr/>
          </p:nvGrpSpPr>
          <p:grpSpPr>
            <a:xfrm>
              <a:off x="4849659" y="3259524"/>
              <a:ext cx="587737" cy="590625"/>
              <a:chOff x="2464310" y="3616228"/>
              <a:chExt cx="782242" cy="71116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2" name="Straight Connector 81"/>
              <p:cNvCxnSpPr>
                <a:stCxn id="75" idx="3"/>
                <a:endCxn id="81" idx="7"/>
              </p:cNvCxnSpPr>
              <p:nvPr/>
            </p:nvCxnSpPr>
            <p:spPr>
              <a:xfrm rot="5400000">
                <a:off x="2862218" y="3619714"/>
                <a:ext cx="387820" cy="3808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58"/>
            <p:cNvGrpSpPr/>
            <p:nvPr/>
          </p:nvGrpSpPr>
          <p:grpSpPr>
            <a:xfrm>
              <a:off x="6816013" y="2741966"/>
              <a:ext cx="1294263" cy="637346"/>
              <a:chOff x="2575373" y="3311802"/>
              <a:chExt cx="1294263" cy="637346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516306" y="3634538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5" name="Straight Connector 84"/>
              <p:cNvCxnSpPr>
                <a:stCxn id="72" idx="5"/>
                <a:endCxn id="84" idx="0"/>
              </p:cNvCxnSpPr>
              <p:nvPr/>
            </p:nvCxnSpPr>
            <p:spPr>
              <a:xfrm rot="16200000" flipH="1">
                <a:off x="3383764" y="3325331"/>
                <a:ext cx="322736" cy="2956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2575373" y="3607023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7" name="Straight Connector 86"/>
              <p:cNvCxnSpPr>
                <a:stCxn id="72" idx="3"/>
                <a:endCxn id="86" idx="7"/>
              </p:cNvCxnSpPr>
              <p:nvPr/>
            </p:nvCxnSpPr>
            <p:spPr>
              <a:xfrm rot="5400000">
                <a:off x="2841559" y="3347203"/>
                <a:ext cx="341295" cy="2704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88682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case2: Node with 1 child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256754" y="1901127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1734006" y="2158661"/>
            <a:ext cx="574489" cy="601862"/>
            <a:chOff x="2464311" y="3602683"/>
            <a:chExt cx="764613" cy="724708"/>
          </a:xfrm>
        </p:grpSpPr>
        <p:sp>
          <p:nvSpPr>
            <p:cNvPr id="38" name="Oval 37"/>
            <p:cNvSpPr/>
            <p:nvPr/>
          </p:nvSpPr>
          <p:spPr>
            <a:xfrm>
              <a:off x="2464311" y="3948566"/>
              <a:ext cx="470263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>
              <a:stCxn id="36" idx="3"/>
              <a:endCxn id="38" idx="7"/>
            </p:cNvCxnSpPr>
            <p:nvPr/>
          </p:nvCxnSpPr>
          <p:spPr>
            <a:xfrm rot="5400000">
              <a:off x="2846631" y="3621756"/>
              <a:ext cx="401366" cy="363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2684896" y="2473430"/>
            <a:ext cx="353329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36" idx="5"/>
            <a:endCxn id="41" idx="0"/>
          </p:cNvCxnSpPr>
          <p:nvPr/>
        </p:nvCxnSpPr>
        <p:spPr>
          <a:xfrm rot="16200000" flipH="1">
            <a:off x="2552566" y="2164432"/>
            <a:ext cx="314771" cy="303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211266" y="2990699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38" idx="3"/>
            <a:endCxn id="44" idx="7"/>
          </p:cNvCxnSpPr>
          <p:nvPr/>
        </p:nvCxnSpPr>
        <p:spPr>
          <a:xfrm rot="5400000">
            <a:off x="1482638" y="2733659"/>
            <a:ext cx="333329" cy="272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5"/>
          <p:cNvGrpSpPr/>
          <p:nvPr/>
        </p:nvGrpSpPr>
        <p:grpSpPr>
          <a:xfrm>
            <a:off x="2035594" y="2703444"/>
            <a:ext cx="479892" cy="640385"/>
            <a:chOff x="3561444" y="3589431"/>
            <a:chExt cx="638709" cy="771095"/>
          </a:xfrm>
        </p:grpSpPr>
        <p:sp>
          <p:nvSpPr>
            <p:cNvPr id="47" name="Oval 46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8" name="Straight Connector 47"/>
            <p:cNvCxnSpPr>
              <a:stCxn id="38" idx="5"/>
              <a:endCxn id="47" idx="0"/>
            </p:cNvCxnSpPr>
            <p:nvPr/>
          </p:nvCxnSpPr>
          <p:spPr>
            <a:xfrm rot="16200000" flipH="1">
              <a:off x="3567098" y="3583777"/>
              <a:ext cx="392270" cy="4035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3098112" y="3040226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>
            <a:stCxn id="41" idx="5"/>
            <a:endCxn id="50" idx="0"/>
          </p:cNvCxnSpPr>
          <p:nvPr/>
        </p:nvCxnSpPr>
        <p:spPr>
          <a:xfrm rot="16200000" flipH="1">
            <a:off x="2975997" y="2741446"/>
            <a:ext cx="309267" cy="2882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8524" y="3535486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Straight Connector 55"/>
          <p:cNvCxnSpPr>
            <a:stCxn id="44" idx="3"/>
            <a:endCxn id="55" idx="7"/>
          </p:cNvCxnSpPr>
          <p:nvPr/>
        </p:nvCxnSpPr>
        <p:spPr>
          <a:xfrm rot="5400000">
            <a:off x="959895" y="3278445"/>
            <a:ext cx="333330" cy="272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8"/>
          <p:cNvGrpSpPr/>
          <p:nvPr/>
        </p:nvGrpSpPr>
        <p:grpSpPr>
          <a:xfrm>
            <a:off x="2575373" y="3297755"/>
            <a:ext cx="1294263" cy="651393"/>
            <a:chOff x="2575373" y="3297755"/>
            <a:chExt cx="1294263" cy="651393"/>
          </a:xfrm>
        </p:grpSpPr>
        <p:sp>
          <p:nvSpPr>
            <p:cNvPr id="52" name="Oval 51"/>
            <p:cNvSpPr/>
            <p:nvPr/>
          </p:nvSpPr>
          <p:spPr>
            <a:xfrm>
              <a:off x="3516306" y="3634538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Straight Connector 52"/>
            <p:cNvCxnSpPr>
              <a:stCxn id="50" idx="5"/>
              <a:endCxn id="52" idx="0"/>
            </p:cNvCxnSpPr>
            <p:nvPr/>
          </p:nvCxnSpPr>
          <p:spPr>
            <a:xfrm rot="16200000" flipH="1">
              <a:off x="3377944" y="3319510"/>
              <a:ext cx="336782" cy="293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575373" y="3607023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8" name="Straight Connector 57"/>
            <p:cNvCxnSpPr>
              <a:stCxn id="50" idx="3"/>
              <a:endCxn id="57" idx="7"/>
            </p:cNvCxnSpPr>
            <p:nvPr/>
          </p:nvCxnSpPr>
          <p:spPr>
            <a:xfrm rot="5400000">
              <a:off x="2835738" y="3338978"/>
              <a:ext cx="355341" cy="2728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84317" y="4240702"/>
            <a:ext cx="398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the node with info 2: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Set its parent’s left child  field to point to its only child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Free memory allocated to node with info 2</a:t>
            </a:r>
          </a:p>
        </p:txBody>
      </p:sp>
      <p:grpSp>
        <p:nvGrpSpPr>
          <p:cNvPr id="11" name="Group 97"/>
          <p:cNvGrpSpPr/>
          <p:nvPr/>
        </p:nvGrpSpPr>
        <p:grpSpPr>
          <a:xfrm rot="1331432">
            <a:off x="1127067" y="2936244"/>
            <a:ext cx="569203" cy="436519"/>
            <a:chOff x="10071615" y="5314128"/>
            <a:chExt cx="278299" cy="278289"/>
          </a:xfrm>
        </p:grpSpPr>
        <p:cxnSp>
          <p:nvCxnSpPr>
            <p:cNvPr id="62" name="Straight Connector 61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>
            <a:stCxn id="38" idx="2"/>
            <a:endCxn id="55" idx="1"/>
          </p:cNvCxnSpPr>
          <p:nvPr/>
        </p:nvCxnSpPr>
        <p:spPr>
          <a:xfrm rot="10800000" flipV="1">
            <a:off x="740268" y="2603218"/>
            <a:ext cx="993738" cy="978342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219998" y="1894503"/>
            <a:ext cx="2658370" cy="2048021"/>
            <a:chOff x="5140486" y="1894503"/>
            <a:chExt cx="2658370" cy="2048021"/>
          </a:xfrm>
        </p:grpSpPr>
        <p:sp>
          <p:nvSpPr>
            <p:cNvPr id="67" name="Oval 66"/>
            <p:cNvSpPr/>
            <p:nvPr/>
          </p:nvSpPr>
          <p:spPr>
            <a:xfrm>
              <a:off x="6185974" y="1894503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69" name="Group 36"/>
            <p:cNvGrpSpPr/>
            <p:nvPr/>
          </p:nvGrpSpPr>
          <p:grpSpPr>
            <a:xfrm>
              <a:off x="5663224" y="2163041"/>
              <a:ext cx="587746" cy="590888"/>
              <a:chOff x="2464311" y="3615903"/>
              <a:chExt cx="782258" cy="71148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Straight Connector 76"/>
              <p:cNvCxnSpPr>
                <a:stCxn id="67" idx="3"/>
                <a:endCxn id="74" idx="7"/>
              </p:cNvCxnSpPr>
              <p:nvPr/>
            </p:nvCxnSpPr>
            <p:spPr>
              <a:xfrm rot="5400000">
                <a:off x="2862067" y="3619543"/>
                <a:ext cx="388141" cy="38086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Oval 79"/>
            <p:cNvSpPr/>
            <p:nvPr/>
          </p:nvSpPr>
          <p:spPr>
            <a:xfrm>
              <a:off x="6614116" y="2466806"/>
              <a:ext cx="353329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3" name="Straight Connector 82"/>
            <p:cNvCxnSpPr>
              <a:stCxn id="67" idx="5"/>
              <a:endCxn id="80" idx="0"/>
            </p:cNvCxnSpPr>
            <p:nvPr/>
          </p:nvCxnSpPr>
          <p:spPr>
            <a:xfrm rot="16200000" flipH="1">
              <a:off x="6481786" y="2157808"/>
              <a:ext cx="314771" cy="3032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140486" y="2984075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9" name="Straight Connector 88"/>
            <p:cNvCxnSpPr>
              <a:endCxn id="88" idx="7"/>
            </p:cNvCxnSpPr>
            <p:nvPr/>
          </p:nvCxnSpPr>
          <p:spPr>
            <a:xfrm rot="5400000">
              <a:off x="5411858" y="2727035"/>
              <a:ext cx="333329" cy="272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45"/>
            <p:cNvGrpSpPr/>
            <p:nvPr/>
          </p:nvGrpSpPr>
          <p:grpSpPr>
            <a:xfrm>
              <a:off x="5978060" y="2707853"/>
              <a:ext cx="466645" cy="629359"/>
              <a:chOff x="3579075" y="3602709"/>
              <a:chExt cx="621078" cy="757817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2" name="Straight Connector 91"/>
              <p:cNvCxnSpPr>
                <a:stCxn id="74" idx="5"/>
                <a:endCxn id="91" idx="0"/>
              </p:cNvCxnSpPr>
              <p:nvPr/>
            </p:nvCxnSpPr>
            <p:spPr>
              <a:xfrm rot="16200000" flipH="1">
                <a:off x="3582553" y="3599231"/>
                <a:ext cx="378992" cy="3859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/>
            <p:cNvSpPr/>
            <p:nvPr/>
          </p:nvSpPr>
          <p:spPr>
            <a:xfrm>
              <a:off x="7027332" y="3033602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4" name="Straight Connector 93"/>
            <p:cNvCxnSpPr>
              <a:stCxn id="80" idx="5"/>
              <a:endCxn id="93" idx="0"/>
            </p:cNvCxnSpPr>
            <p:nvPr/>
          </p:nvCxnSpPr>
          <p:spPr>
            <a:xfrm rot="16200000" flipH="1">
              <a:off x="6905217" y="2734822"/>
              <a:ext cx="309267" cy="2882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58"/>
            <p:cNvGrpSpPr/>
            <p:nvPr/>
          </p:nvGrpSpPr>
          <p:grpSpPr>
            <a:xfrm>
              <a:off x="6504593" y="3302138"/>
              <a:ext cx="1294263" cy="640386"/>
              <a:chOff x="2575373" y="3308762"/>
              <a:chExt cx="1294263" cy="640386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516306" y="3634538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7" name="Straight Connector 96"/>
              <p:cNvCxnSpPr>
                <a:stCxn id="93" idx="5"/>
                <a:endCxn id="96" idx="0"/>
              </p:cNvCxnSpPr>
              <p:nvPr/>
            </p:nvCxnSpPr>
            <p:spPr>
              <a:xfrm rot="16200000" flipH="1">
                <a:off x="3390072" y="3331639"/>
                <a:ext cx="325776" cy="2800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2575373" y="3607023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stCxn id="93" idx="3"/>
                <a:endCxn id="98" idx="7"/>
              </p:cNvCxnSpPr>
              <p:nvPr/>
            </p:nvCxnSpPr>
            <p:spPr>
              <a:xfrm rot="5400000">
                <a:off x="2847867" y="3337855"/>
                <a:ext cx="344335" cy="2861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88682"/>
            <a:ext cx="7676478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case3: Node with 2 children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256754" y="1901127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1734006" y="2158661"/>
            <a:ext cx="574489" cy="601862"/>
            <a:chOff x="2464311" y="3602683"/>
            <a:chExt cx="764613" cy="724708"/>
          </a:xfrm>
        </p:grpSpPr>
        <p:sp>
          <p:nvSpPr>
            <p:cNvPr id="38" name="Oval 37"/>
            <p:cNvSpPr/>
            <p:nvPr/>
          </p:nvSpPr>
          <p:spPr>
            <a:xfrm>
              <a:off x="2464311" y="3948566"/>
              <a:ext cx="470263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>
              <a:stCxn id="36" idx="3"/>
              <a:endCxn id="38" idx="7"/>
            </p:cNvCxnSpPr>
            <p:nvPr/>
          </p:nvCxnSpPr>
          <p:spPr>
            <a:xfrm rot="5400000">
              <a:off x="2846631" y="3621756"/>
              <a:ext cx="401366" cy="363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2684896" y="2473430"/>
            <a:ext cx="353329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36" idx="5"/>
            <a:endCxn id="41" idx="0"/>
          </p:cNvCxnSpPr>
          <p:nvPr/>
        </p:nvCxnSpPr>
        <p:spPr>
          <a:xfrm rot="16200000" flipH="1">
            <a:off x="2552566" y="2164432"/>
            <a:ext cx="314771" cy="303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211266" y="2703444"/>
            <a:ext cx="574486" cy="601865"/>
            <a:chOff x="1211266" y="2703444"/>
            <a:chExt cx="574486" cy="601865"/>
          </a:xfrm>
        </p:grpSpPr>
        <p:sp>
          <p:nvSpPr>
            <p:cNvPr id="44" name="Oval 43"/>
            <p:cNvSpPr/>
            <p:nvPr/>
          </p:nvSpPr>
          <p:spPr>
            <a:xfrm>
              <a:off x="1211266" y="2990699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5" name="Straight Connector 44"/>
            <p:cNvCxnSpPr>
              <a:stCxn id="38" idx="3"/>
              <a:endCxn id="44" idx="7"/>
            </p:cNvCxnSpPr>
            <p:nvPr/>
          </p:nvCxnSpPr>
          <p:spPr>
            <a:xfrm rot="5400000">
              <a:off x="1482638" y="2733659"/>
              <a:ext cx="333329" cy="272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5"/>
          <p:cNvGrpSpPr/>
          <p:nvPr/>
        </p:nvGrpSpPr>
        <p:grpSpPr>
          <a:xfrm>
            <a:off x="2035594" y="2703444"/>
            <a:ext cx="479892" cy="640385"/>
            <a:chOff x="3561444" y="3589431"/>
            <a:chExt cx="638709" cy="771095"/>
          </a:xfrm>
        </p:grpSpPr>
        <p:sp>
          <p:nvSpPr>
            <p:cNvPr id="47" name="Oval 46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8" name="Straight Connector 47"/>
            <p:cNvCxnSpPr>
              <a:stCxn id="38" idx="5"/>
              <a:endCxn id="47" idx="0"/>
            </p:cNvCxnSpPr>
            <p:nvPr/>
          </p:nvCxnSpPr>
          <p:spPr>
            <a:xfrm rot="16200000" flipH="1">
              <a:off x="3567098" y="3583777"/>
              <a:ext cx="392270" cy="4035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3098112" y="3040226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>
            <a:stCxn id="41" idx="5"/>
            <a:endCxn id="50" idx="0"/>
          </p:cNvCxnSpPr>
          <p:nvPr/>
        </p:nvCxnSpPr>
        <p:spPr>
          <a:xfrm rot="16200000" flipH="1">
            <a:off x="2975997" y="2741446"/>
            <a:ext cx="309267" cy="2882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8524" y="3248230"/>
            <a:ext cx="574486" cy="601866"/>
            <a:chOff x="688524" y="3248230"/>
            <a:chExt cx="574486" cy="601866"/>
          </a:xfrm>
        </p:grpSpPr>
        <p:sp>
          <p:nvSpPr>
            <p:cNvPr id="55" name="Oval 54"/>
            <p:cNvSpPr/>
            <p:nvPr/>
          </p:nvSpPr>
          <p:spPr>
            <a:xfrm>
              <a:off x="688524" y="3535486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>
              <a:stCxn id="44" idx="3"/>
              <a:endCxn id="55" idx="7"/>
            </p:cNvCxnSpPr>
            <p:nvPr/>
          </p:nvCxnSpPr>
          <p:spPr>
            <a:xfrm rot="5400000">
              <a:off x="959895" y="3278445"/>
              <a:ext cx="333330" cy="2729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8"/>
          <p:cNvGrpSpPr/>
          <p:nvPr/>
        </p:nvGrpSpPr>
        <p:grpSpPr>
          <a:xfrm>
            <a:off x="2575373" y="3297755"/>
            <a:ext cx="1294263" cy="651393"/>
            <a:chOff x="2575373" y="3297755"/>
            <a:chExt cx="1294263" cy="651393"/>
          </a:xfrm>
        </p:grpSpPr>
        <p:sp>
          <p:nvSpPr>
            <p:cNvPr id="52" name="Oval 51"/>
            <p:cNvSpPr/>
            <p:nvPr/>
          </p:nvSpPr>
          <p:spPr>
            <a:xfrm>
              <a:off x="3516306" y="3634538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Straight Connector 52"/>
            <p:cNvCxnSpPr>
              <a:stCxn id="50" idx="5"/>
              <a:endCxn id="52" idx="0"/>
            </p:cNvCxnSpPr>
            <p:nvPr/>
          </p:nvCxnSpPr>
          <p:spPr>
            <a:xfrm rot="16200000" flipH="1">
              <a:off x="3377944" y="3319510"/>
              <a:ext cx="336782" cy="293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575373" y="3607023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8" name="Straight Connector 57"/>
            <p:cNvCxnSpPr>
              <a:stCxn id="50" idx="3"/>
              <a:endCxn id="57" idx="7"/>
            </p:cNvCxnSpPr>
            <p:nvPr/>
          </p:nvCxnSpPr>
          <p:spPr>
            <a:xfrm rot="5400000">
              <a:off x="2835738" y="3338978"/>
              <a:ext cx="355341" cy="2728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84317" y="4240702"/>
            <a:ext cx="3988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the node with info 5: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Replace 5 with its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successor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delete that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successor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Now case3 has got changed to case2 (In general may change to case2 or case1)</a:t>
            </a:r>
          </a:p>
        </p:txBody>
      </p:sp>
      <p:pic>
        <p:nvPicPr>
          <p:cNvPr id="6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053" y="1833339"/>
            <a:ext cx="473525" cy="480982"/>
          </a:xfrm>
          <a:prstGeom prst="rect">
            <a:avLst/>
          </a:prstGeom>
          <a:noFill/>
        </p:spPr>
      </p:pic>
      <p:grpSp>
        <p:nvGrpSpPr>
          <p:cNvPr id="65" name="Group 97"/>
          <p:cNvGrpSpPr/>
          <p:nvPr/>
        </p:nvGrpSpPr>
        <p:grpSpPr>
          <a:xfrm>
            <a:off x="2147484" y="1783305"/>
            <a:ext cx="569203" cy="436519"/>
            <a:chOff x="10071615" y="5314128"/>
            <a:chExt cx="278299" cy="278289"/>
          </a:xfrm>
        </p:grpSpPr>
        <p:cxnSp>
          <p:nvCxnSpPr>
            <p:cNvPr id="66" name="Straight Connector 65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/>
          <p:cNvSpPr/>
          <p:nvPr/>
        </p:nvSpPr>
        <p:spPr>
          <a:xfrm>
            <a:off x="6210487" y="1922897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38629" y="2495200"/>
            <a:ext cx="353329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Straight Connector 74"/>
          <p:cNvCxnSpPr>
            <a:stCxn id="69" idx="5"/>
            <a:endCxn id="73" idx="0"/>
          </p:cNvCxnSpPr>
          <p:nvPr/>
        </p:nvCxnSpPr>
        <p:spPr>
          <a:xfrm rot="16200000" flipH="1">
            <a:off x="6506299" y="2186202"/>
            <a:ext cx="314771" cy="303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051845" y="3061996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Straight Connector 85"/>
          <p:cNvCxnSpPr>
            <a:stCxn id="73" idx="5"/>
            <a:endCxn id="85" idx="0"/>
          </p:cNvCxnSpPr>
          <p:nvPr/>
        </p:nvCxnSpPr>
        <p:spPr>
          <a:xfrm rot="16200000" flipH="1">
            <a:off x="6929730" y="2763216"/>
            <a:ext cx="309267" cy="2882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642257" y="2191430"/>
            <a:ext cx="3181112" cy="1779488"/>
            <a:chOff x="4642257" y="2191430"/>
            <a:chExt cx="3181112" cy="1779488"/>
          </a:xfrm>
        </p:grpSpPr>
        <p:grpSp>
          <p:nvGrpSpPr>
            <p:cNvPr id="70" name="Group 36"/>
            <p:cNvGrpSpPr/>
            <p:nvPr/>
          </p:nvGrpSpPr>
          <p:grpSpPr>
            <a:xfrm>
              <a:off x="5687747" y="2191430"/>
              <a:ext cx="587548" cy="590868"/>
              <a:chOff x="2464311" y="3615922"/>
              <a:chExt cx="781991" cy="71146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stCxn id="69" idx="3"/>
                <a:endCxn id="71" idx="7"/>
              </p:cNvCxnSpPr>
              <p:nvPr/>
            </p:nvCxnSpPr>
            <p:spPr>
              <a:xfrm rot="5400000">
                <a:off x="2861944" y="3619686"/>
                <a:ext cx="388121" cy="3805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5164999" y="2736224"/>
              <a:ext cx="587556" cy="590855"/>
              <a:chOff x="1211266" y="2714454"/>
              <a:chExt cx="587556" cy="59085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211266" y="2990699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stCxn id="71" idx="3"/>
                <a:endCxn id="78" idx="7"/>
              </p:cNvCxnSpPr>
              <p:nvPr/>
            </p:nvCxnSpPr>
            <p:spPr>
              <a:xfrm rot="5400000">
                <a:off x="1494678" y="2732629"/>
                <a:ext cx="322319" cy="2859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45"/>
            <p:cNvGrpSpPr/>
            <p:nvPr/>
          </p:nvGrpSpPr>
          <p:grpSpPr>
            <a:xfrm>
              <a:off x="6002398" y="2736225"/>
              <a:ext cx="466826" cy="629395"/>
              <a:chOff x="3578835" y="3602668"/>
              <a:chExt cx="621318" cy="757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4" name="Straight Connector 83"/>
              <p:cNvCxnSpPr>
                <a:stCxn id="71" idx="5"/>
                <a:endCxn id="82" idx="0"/>
              </p:cNvCxnSpPr>
              <p:nvPr/>
            </p:nvCxnSpPr>
            <p:spPr>
              <a:xfrm rot="16200000" flipH="1">
                <a:off x="3582413" y="3599090"/>
                <a:ext cx="379032" cy="3861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4642257" y="3281005"/>
              <a:ext cx="587550" cy="590861"/>
              <a:chOff x="688524" y="3259235"/>
              <a:chExt cx="587550" cy="590861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688524" y="3535486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5" name="Straight Connector 94"/>
              <p:cNvCxnSpPr>
                <a:stCxn id="78" idx="3"/>
                <a:endCxn id="90" idx="7"/>
              </p:cNvCxnSpPr>
              <p:nvPr/>
            </p:nvCxnSpPr>
            <p:spPr>
              <a:xfrm rot="5400000">
                <a:off x="971930" y="3277416"/>
                <a:ext cx="322325" cy="2859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58"/>
            <p:cNvGrpSpPr/>
            <p:nvPr/>
          </p:nvGrpSpPr>
          <p:grpSpPr>
            <a:xfrm>
              <a:off x="6529106" y="3330531"/>
              <a:ext cx="1294263" cy="640387"/>
              <a:chOff x="2575373" y="3308761"/>
              <a:chExt cx="1294263" cy="640387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3516306" y="3634538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2" name="Straight Connector 101"/>
              <p:cNvCxnSpPr>
                <a:stCxn id="85" idx="5"/>
                <a:endCxn id="101" idx="0"/>
              </p:cNvCxnSpPr>
              <p:nvPr/>
            </p:nvCxnSpPr>
            <p:spPr>
              <a:xfrm rot="16200000" flipH="1">
                <a:off x="3389978" y="3331545"/>
                <a:ext cx="325776" cy="28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2575373" y="3607023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4" name="Straight Connector 103"/>
              <p:cNvCxnSpPr>
                <a:stCxn id="85" idx="3"/>
                <a:endCxn id="103" idx="7"/>
              </p:cNvCxnSpPr>
              <p:nvPr/>
            </p:nvCxnSpPr>
            <p:spPr>
              <a:xfrm rot="5400000">
                <a:off x="2847772" y="3337949"/>
                <a:ext cx="344335" cy="2859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0379" y="2377625"/>
            <a:ext cx="473525" cy="480982"/>
          </a:xfrm>
          <a:prstGeom prst="rect">
            <a:avLst/>
          </a:prstGeom>
          <a:noFill/>
        </p:spPr>
      </p:pic>
      <p:grpSp>
        <p:nvGrpSpPr>
          <p:cNvPr id="106" name="Group 97"/>
          <p:cNvGrpSpPr/>
          <p:nvPr/>
        </p:nvGrpSpPr>
        <p:grpSpPr>
          <a:xfrm>
            <a:off x="6545312" y="2419031"/>
            <a:ext cx="569203" cy="436519"/>
            <a:chOff x="10071615" y="5314128"/>
            <a:chExt cx="278299" cy="278289"/>
          </a:xfrm>
        </p:grpSpPr>
        <p:cxnSp>
          <p:nvCxnSpPr>
            <p:cNvPr id="107" name="Straight Connector 106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>
            <a:stCxn id="69" idx="6"/>
            <a:endCxn id="85" idx="6"/>
          </p:cNvCxnSpPr>
          <p:nvPr/>
        </p:nvCxnSpPr>
        <p:spPr>
          <a:xfrm>
            <a:off x="6563817" y="2080202"/>
            <a:ext cx="841358" cy="1139099"/>
          </a:xfrm>
          <a:prstGeom prst="curvedConnector3">
            <a:avLst>
              <a:gd name="adj1" fmla="val 1366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4701898" y="4301663"/>
            <a:ext cx="3313633" cy="2015223"/>
            <a:chOff x="4701898" y="4301663"/>
            <a:chExt cx="3313633" cy="2015223"/>
          </a:xfrm>
        </p:grpSpPr>
        <p:grpSp>
          <p:nvGrpSpPr>
            <p:cNvPr id="170" name="Group 36"/>
            <p:cNvGrpSpPr/>
            <p:nvPr/>
          </p:nvGrpSpPr>
          <p:grpSpPr>
            <a:xfrm>
              <a:off x="5747392" y="4570200"/>
              <a:ext cx="839516" cy="657110"/>
              <a:chOff x="2464311" y="3536158"/>
              <a:chExt cx="1117343" cy="791233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223" idx="3"/>
                <a:endCxn id="185" idx="7"/>
              </p:cNvCxnSpPr>
              <p:nvPr/>
            </p:nvCxnSpPr>
            <p:spPr>
              <a:xfrm rot="5400000">
                <a:off x="2989736" y="3412129"/>
                <a:ext cx="467890" cy="7159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75"/>
            <p:cNvGrpSpPr/>
            <p:nvPr/>
          </p:nvGrpSpPr>
          <p:grpSpPr>
            <a:xfrm>
              <a:off x="5224640" y="5181244"/>
              <a:ext cx="587556" cy="590855"/>
              <a:chOff x="1211266" y="2714454"/>
              <a:chExt cx="587556" cy="590855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1211266" y="2990699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4" name="Straight Connector 183"/>
              <p:cNvCxnSpPr>
                <a:stCxn id="185" idx="3"/>
                <a:endCxn id="183" idx="7"/>
              </p:cNvCxnSpPr>
              <p:nvPr/>
            </p:nvCxnSpPr>
            <p:spPr>
              <a:xfrm rot="5400000">
                <a:off x="1494678" y="2732629"/>
                <a:ext cx="322319" cy="2859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45"/>
            <p:cNvGrpSpPr/>
            <p:nvPr/>
          </p:nvGrpSpPr>
          <p:grpSpPr>
            <a:xfrm>
              <a:off x="6062034" y="5181245"/>
              <a:ext cx="466825" cy="629395"/>
              <a:chOff x="3578835" y="3602668"/>
              <a:chExt cx="621318" cy="757858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2" name="Straight Connector 181"/>
              <p:cNvCxnSpPr>
                <a:stCxn id="185" idx="5"/>
                <a:endCxn id="181" idx="0"/>
              </p:cNvCxnSpPr>
              <p:nvPr/>
            </p:nvCxnSpPr>
            <p:spPr>
              <a:xfrm rot="16200000" flipH="1">
                <a:off x="3582413" y="3599090"/>
                <a:ext cx="379032" cy="3861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86"/>
            <p:cNvGrpSpPr/>
            <p:nvPr/>
          </p:nvGrpSpPr>
          <p:grpSpPr>
            <a:xfrm>
              <a:off x="4701898" y="5726025"/>
              <a:ext cx="587550" cy="590861"/>
              <a:chOff x="688524" y="3259235"/>
              <a:chExt cx="587550" cy="590861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8524" y="3535486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0" name="Straight Connector 179"/>
              <p:cNvCxnSpPr>
                <a:stCxn id="183" idx="3"/>
                <a:endCxn id="179" idx="7"/>
              </p:cNvCxnSpPr>
              <p:nvPr/>
            </p:nvCxnSpPr>
            <p:spPr>
              <a:xfrm rot="5400000">
                <a:off x="971930" y="3277416"/>
                <a:ext cx="322325" cy="2859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58"/>
            <p:cNvGrpSpPr/>
            <p:nvPr/>
          </p:nvGrpSpPr>
          <p:grpSpPr>
            <a:xfrm>
              <a:off x="6721268" y="5179797"/>
              <a:ext cx="1294263" cy="653046"/>
              <a:chOff x="2575373" y="3296102"/>
              <a:chExt cx="1294263" cy="653046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3516306" y="3634538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6" name="Straight Connector 175"/>
              <p:cNvCxnSpPr>
                <a:stCxn id="224" idx="5"/>
                <a:endCxn id="175" idx="0"/>
              </p:cNvCxnSpPr>
              <p:nvPr/>
            </p:nvCxnSpPr>
            <p:spPr>
              <a:xfrm rot="16200000" flipH="1">
                <a:off x="3360627" y="3302193"/>
                <a:ext cx="338435" cy="3262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2575373" y="3607023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8" name="Straight Connector 177"/>
              <p:cNvCxnSpPr>
                <a:stCxn id="224" idx="3"/>
                <a:endCxn id="177" idx="7"/>
              </p:cNvCxnSpPr>
              <p:nvPr/>
            </p:nvCxnSpPr>
            <p:spPr>
              <a:xfrm rot="5400000">
                <a:off x="2818420" y="3354642"/>
                <a:ext cx="356994" cy="2399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Oval 222"/>
            <p:cNvSpPr/>
            <p:nvPr/>
          </p:nvSpPr>
          <p:spPr>
            <a:xfrm>
              <a:off x="6535162" y="4301663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7211026" y="4911262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25" name="Straight Connector 224"/>
            <p:cNvCxnSpPr>
              <a:stCxn id="223" idx="5"/>
              <a:endCxn id="224" idx="0"/>
            </p:cNvCxnSpPr>
            <p:nvPr/>
          </p:nvCxnSpPr>
          <p:spPr>
            <a:xfrm rot="16200000" flipH="1">
              <a:off x="6941688" y="4465258"/>
              <a:ext cx="341063" cy="5509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Rectangle 235"/>
          <p:cNvSpPr/>
          <p:nvPr/>
        </p:nvSpPr>
        <p:spPr>
          <a:xfrm>
            <a:off x="3937059" y="1375779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(Replace with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successor)</a:t>
            </a:r>
            <a:endParaRPr lang="en-IN" sz="2400" dirty="0"/>
          </a:p>
        </p:txBody>
      </p:sp>
      <p:sp>
        <p:nvSpPr>
          <p:cNvPr id="237" name="Rectangle 236"/>
          <p:cNvSpPr/>
          <p:nvPr/>
        </p:nvSpPr>
        <p:spPr>
          <a:xfrm>
            <a:off x="3943690" y="1740215"/>
            <a:ext cx="107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(Way1)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3" grpId="0" animBg="1"/>
      <p:bldP spid="73" grpId="1" animBg="1"/>
      <p:bldP spid="85" grpId="0" animBg="1"/>
      <p:bldP spid="236" grpId="0"/>
      <p:bldP spid="2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88682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case3: Node with 2 children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256754" y="1901127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1734006" y="2158661"/>
            <a:ext cx="574489" cy="601862"/>
            <a:chOff x="2464311" y="3602683"/>
            <a:chExt cx="764613" cy="724708"/>
          </a:xfrm>
        </p:grpSpPr>
        <p:sp>
          <p:nvSpPr>
            <p:cNvPr id="38" name="Oval 37"/>
            <p:cNvSpPr/>
            <p:nvPr/>
          </p:nvSpPr>
          <p:spPr>
            <a:xfrm>
              <a:off x="2464311" y="3948566"/>
              <a:ext cx="470263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>
              <a:stCxn id="36" idx="3"/>
              <a:endCxn id="38" idx="7"/>
            </p:cNvCxnSpPr>
            <p:nvPr/>
          </p:nvCxnSpPr>
          <p:spPr>
            <a:xfrm rot="5400000">
              <a:off x="2846631" y="3621756"/>
              <a:ext cx="401366" cy="363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2684896" y="2473430"/>
            <a:ext cx="353329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36" idx="5"/>
            <a:endCxn id="41" idx="0"/>
          </p:cNvCxnSpPr>
          <p:nvPr/>
        </p:nvCxnSpPr>
        <p:spPr>
          <a:xfrm rot="16200000" flipH="1">
            <a:off x="2552566" y="2164432"/>
            <a:ext cx="314771" cy="303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3"/>
          <p:cNvGrpSpPr/>
          <p:nvPr/>
        </p:nvGrpSpPr>
        <p:grpSpPr>
          <a:xfrm>
            <a:off x="1211266" y="2703444"/>
            <a:ext cx="574486" cy="601865"/>
            <a:chOff x="1211266" y="2703444"/>
            <a:chExt cx="574486" cy="601865"/>
          </a:xfrm>
        </p:grpSpPr>
        <p:sp>
          <p:nvSpPr>
            <p:cNvPr id="44" name="Oval 43"/>
            <p:cNvSpPr/>
            <p:nvPr/>
          </p:nvSpPr>
          <p:spPr>
            <a:xfrm>
              <a:off x="1211266" y="2990699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5" name="Straight Connector 44"/>
            <p:cNvCxnSpPr>
              <a:stCxn id="38" idx="3"/>
              <a:endCxn id="44" idx="7"/>
            </p:cNvCxnSpPr>
            <p:nvPr/>
          </p:nvCxnSpPr>
          <p:spPr>
            <a:xfrm rot="5400000">
              <a:off x="1482638" y="2733659"/>
              <a:ext cx="333329" cy="272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5"/>
          <p:cNvGrpSpPr/>
          <p:nvPr/>
        </p:nvGrpSpPr>
        <p:grpSpPr>
          <a:xfrm>
            <a:off x="2035594" y="2703444"/>
            <a:ext cx="479892" cy="640385"/>
            <a:chOff x="3561444" y="3589431"/>
            <a:chExt cx="638709" cy="771095"/>
          </a:xfrm>
        </p:grpSpPr>
        <p:sp>
          <p:nvSpPr>
            <p:cNvPr id="47" name="Oval 46"/>
            <p:cNvSpPr/>
            <p:nvPr/>
          </p:nvSpPr>
          <p:spPr>
            <a:xfrm>
              <a:off x="3729891" y="398170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8" name="Straight Connector 47"/>
            <p:cNvCxnSpPr>
              <a:stCxn id="38" idx="5"/>
              <a:endCxn id="47" idx="0"/>
            </p:cNvCxnSpPr>
            <p:nvPr/>
          </p:nvCxnSpPr>
          <p:spPr>
            <a:xfrm rot="16200000" flipH="1">
              <a:off x="3567098" y="3583777"/>
              <a:ext cx="392270" cy="4035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3098112" y="3040226"/>
            <a:ext cx="353330" cy="31461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>
            <a:stCxn id="41" idx="5"/>
            <a:endCxn id="50" idx="0"/>
          </p:cNvCxnSpPr>
          <p:nvPr/>
        </p:nvCxnSpPr>
        <p:spPr>
          <a:xfrm rot="16200000" flipH="1">
            <a:off x="2975997" y="2741446"/>
            <a:ext cx="309267" cy="2882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0"/>
          <p:cNvGrpSpPr/>
          <p:nvPr/>
        </p:nvGrpSpPr>
        <p:grpSpPr>
          <a:xfrm>
            <a:off x="688524" y="3248230"/>
            <a:ext cx="574486" cy="601866"/>
            <a:chOff x="688524" y="3248230"/>
            <a:chExt cx="574486" cy="601866"/>
          </a:xfrm>
        </p:grpSpPr>
        <p:sp>
          <p:nvSpPr>
            <p:cNvPr id="55" name="Oval 54"/>
            <p:cNvSpPr/>
            <p:nvPr/>
          </p:nvSpPr>
          <p:spPr>
            <a:xfrm>
              <a:off x="688524" y="3535486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>
              <a:stCxn id="44" idx="3"/>
              <a:endCxn id="55" idx="7"/>
            </p:cNvCxnSpPr>
            <p:nvPr/>
          </p:nvCxnSpPr>
          <p:spPr>
            <a:xfrm rot="5400000">
              <a:off x="959895" y="3278445"/>
              <a:ext cx="333330" cy="2729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8"/>
          <p:cNvGrpSpPr/>
          <p:nvPr/>
        </p:nvGrpSpPr>
        <p:grpSpPr>
          <a:xfrm>
            <a:off x="2575373" y="3297755"/>
            <a:ext cx="1294263" cy="651393"/>
            <a:chOff x="2575373" y="3297755"/>
            <a:chExt cx="1294263" cy="651393"/>
          </a:xfrm>
        </p:grpSpPr>
        <p:sp>
          <p:nvSpPr>
            <p:cNvPr id="52" name="Oval 51"/>
            <p:cNvSpPr/>
            <p:nvPr/>
          </p:nvSpPr>
          <p:spPr>
            <a:xfrm>
              <a:off x="3516306" y="3634538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Straight Connector 52"/>
            <p:cNvCxnSpPr>
              <a:stCxn id="50" idx="5"/>
              <a:endCxn id="52" idx="0"/>
            </p:cNvCxnSpPr>
            <p:nvPr/>
          </p:nvCxnSpPr>
          <p:spPr>
            <a:xfrm rot="16200000" flipH="1">
              <a:off x="3377944" y="3319510"/>
              <a:ext cx="336782" cy="293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575373" y="3607023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8" name="Straight Connector 57"/>
            <p:cNvCxnSpPr>
              <a:stCxn id="50" idx="3"/>
              <a:endCxn id="57" idx="7"/>
            </p:cNvCxnSpPr>
            <p:nvPr/>
          </p:nvCxnSpPr>
          <p:spPr>
            <a:xfrm rot="5400000">
              <a:off x="2835738" y="3338978"/>
              <a:ext cx="355341" cy="2728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84317" y="4240702"/>
            <a:ext cx="3988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delete the node with info 5: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Replace 5 with its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predecessor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delete that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predecessor</a:t>
            </a:r>
          </a:p>
          <a:p>
            <a:pPr marL="230400" indent="-2304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Here case3 has got changed to case1 (In general may change to case2 or case1)</a:t>
            </a:r>
          </a:p>
        </p:txBody>
      </p:sp>
      <p:pic>
        <p:nvPicPr>
          <p:cNvPr id="6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053" y="1833339"/>
            <a:ext cx="473525" cy="480982"/>
          </a:xfrm>
          <a:prstGeom prst="rect">
            <a:avLst/>
          </a:prstGeom>
          <a:noFill/>
        </p:spPr>
      </p:pic>
      <p:grpSp>
        <p:nvGrpSpPr>
          <p:cNvPr id="11" name="Group 97"/>
          <p:cNvGrpSpPr/>
          <p:nvPr/>
        </p:nvGrpSpPr>
        <p:grpSpPr>
          <a:xfrm>
            <a:off x="2147484" y="1783305"/>
            <a:ext cx="569203" cy="436519"/>
            <a:chOff x="10071615" y="5314128"/>
            <a:chExt cx="278299" cy="278289"/>
          </a:xfrm>
        </p:grpSpPr>
        <p:cxnSp>
          <p:nvCxnSpPr>
            <p:cNvPr id="66" name="Straight Connector 65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/>
          <p:cNvSpPr/>
          <p:nvPr/>
        </p:nvSpPr>
        <p:spPr>
          <a:xfrm>
            <a:off x="6115894" y="3051009"/>
            <a:ext cx="353330" cy="314611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4" name="Straight Connector 83"/>
          <p:cNvCxnSpPr>
            <a:stCxn id="71" idx="5"/>
            <a:endCxn id="82" idx="0"/>
          </p:cNvCxnSpPr>
          <p:nvPr/>
        </p:nvCxnSpPr>
        <p:spPr>
          <a:xfrm rot="16200000" flipH="1">
            <a:off x="5990087" y="2748536"/>
            <a:ext cx="314783" cy="290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4642257" y="1922897"/>
            <a:ext cx="3181112" cy="2048021"/>
            <a:chOff x="4642257" y="1922897"/>
            <a:chExt cx="3181112" cy="2048021"/>
          </a:xfrm>
        </p:grpSpPr>
        <p:sp>
          <p:nvSpPr>
            <p:cNvPr id="69" name="Oval 68"/>
            <p:cNvSpPr/>
            <p:nvPr/>
          </p:nvSpPr>
          <p:spPr>
            <a:xfrm>
              <a:off x="6210487" y="1922897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638629" y="2495200"/>
              <a:ext cx="353329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5" name="Straight Connector 74"/>
            <p:cNvCxnSpPr>
              <a:stCxn id="69" idx="5"/>
              <a:endCxn id="73" idx="0"/>
            </p:cNvCxnSpPr>
            <p:nvPr/>
          </p:nvCxnSpPr>
          <p:spPr>
            <a:xfrm rot="16200000" flipH="1">
              <a:off x="6506299" y="2186202"/>
              <a:ext cx="314771" cy="3032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7051845" y="3061996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6" name="Straight Connector 85"/>
            <p:cNvCxnSpPr>
              <a:stCxn id="73" idx="5"/>
              <a:endCxn id="85" idx="0"/>
            </p:cNvCxnSpPr>
            <p:nvPr/>
          </p:nvCxnSpPr>
          <p:spPr>
            <a:xfrm rot="16200000" flipH="1">
              <a:off x="6929730" y="2763216"/>
              <a:ext cx="309267" cy="2882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6"/>
            <p:cNvGrpSpPr/>
            <p:nvPr/>
          </p:nvGrpSpPr>
          <p:grpSpPr>
            <a:xfrm>
              <a:off x="5687747" y="2191430"/>
              <a:ext cx="587548" cy="590868"/>
              <a:chOff x="2464311" y="3615922"/>
              <a:chExt cx="781991" cy="71146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stCxn id="69" idx="3"/>
                <a:endCxn id="71" idx="7"/>
              </p:cNvCxnSpPr>
              <p:nvPr/>
            </p:nvCxnSpPr>
            <p:spPr>
              <a:xfrm rot="5400000">
                <a:off x="2861944" y="3619686"/>
                <a:ext cx="388121" cy="3805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75"/>
            <p:cNvGrpSpPr/>
            <p:nvPr/>
          </p:nvGrpSpPr>
          <p:grpSpPr>
            <a:xfrm>
              <a:off x="5164999" y="2736224"/>
              <a:ext cx="587556" cy="590855"/>
              <a:chOff x="1211266" y="2714454"/>
              <a:chExt cx="587556" cy="59085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211266" y="2990699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stCxn id="71" idx="3"/>
                <a:endCxn id="78" idx="7"/>
              </p:cNvCxnSpPr>
              <p:nvPr/>
            </p:nvCxnSpPr>
            <p:spPr>
              <a:xfrm rot="5400000">
                <a:off x="1494678" y="2732629"/>
                <a:ext cx="322319" cy="2859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86"/>
            <p:cNvGrpSpPr/>
            <p:nvPr/>
          </p:nvGrpSpPr>
          <p:grpSpPr>
            <a:xfrm>
              <a:off x="4642257" y="3281005"/>
              <a:ext cx="587550" cy="590861"/>
              <a:chOff x="688524" y="3259235"/>
              <a:chExt cx="587550" cy="590861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688524" y="3535486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5" name="Straight Connector 94"/>
              <p:cNvCxnSpPr>
                <a:stCxn id="78" idx="3"/>
                <a:endCxn id="90" idx="7"/>
              </p:cNvCxnSpPr>
              <p:nvPr/>
            </p:nvCxnSpPr>
            <p:spPr>
              <a:xfrm rot="5400000">
                <a:off x="971930" y="3277416"/>
                <a:ext cx="322325" cy="2859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58"/>
            <p:cNvGrpSpPr/>
            <p:nvPr/>
          </p:nvGrpSpPr>
          <p:grpSpPr>
            <a:xfrm>
              <a:off x="6529106" y="3330531"/>
              <a:ext cx="1294263" cy="640387"/>
              <a:chOff x="2575373" y="3308761"/>
              <a:chExt cx="1294263" cy="640387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3516306" y="3634538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2" name="Straight Connector 101"/>
              <p:cNvCxnSpPr>
                <a:stCxn id="85" idx="5"/>
                <a:endCxn id="101" idx="0"/>
              </p:cNvCxnSpPr>
              <p:nvPr/>
            </p:nvCxnSpPr>
            <p:spPr>
              <a:xfrm rot="16200000" flipH="1">
                <a:off x="3389978" y="3331545"/>
                <a:ext cx="325776" cy="28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2575373" y="3607023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4" name="Straight Connector 103"/>
              <p:cNvCxnSpPr>
                <a:stCxn id="85" idx="3"/>
                <a:endCxn id="103" idx="7"/>
              </p:cNvCxnSpPr>
              <p:nvPr/>
            </p:nvCxnSpPr>
            <p:spPr>
              <a:xfrm rot="5400000">
                <a:off x="2847772" y="3337949"/>
                <a:ext cx="344335" cy="2859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676" y="2965453"/>
            <a:ext cx="473525" cy="480982"/>
          </a:xfrm>
          <a:prstGeom prst="rect">
            <a:avLst/>
          </a:prstGeom>
          <a:noFill/>
        </p:spPr>
      </p:pic>
      <p:grpSp>
        <p:nvGrpSpPr>
          <p:cNvPr id="18" name="Group 97"/>
          <p:cNvGrpSpPr/>
          <p:nvPr/>
        </p:nvGrpSpPr>
        <p:grpSpPr>
          <a:xfrm>
            <a:off x="6022798" y="3006859"/>
            <a:ext cx="569203" cy="436519"/>
            <a:chOff x="10071615" y="5314128"/>
            <a:chExt cx="278299" cy="278289"/>
          </a:xfrm>
        </p:grpSpPr>
        <p:cxnSp>
          <p:nvCxnSpPr>
            <p:cNvPr id="107" name="Straight Connector 106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3937059" y="1375779"/>
            <a:ext cx="4689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(Replace with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predecessor)</a:t>
            </a:r>
            <a:endParaRPr lang="en-IN" sz="2400" dirty="0"/>
          </a:p>
        </p:txBody>
      </p:sp>
      <p:sp>
        <p:nvSpPr>
          <p:cNvPr id="87" name="Rectangle 86"/>
          <p:cNvSpPr/>
          <p:nvPr/>
        </p:nvSpPr>
        <p:spPr>
          <a:xfrm>
            <a:off x="3943690" y="1740215"/>
            <a:ext cx="107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(Way2)</a:t>
            </a:r>
            <a:endParaRPr lang="en-IN" sz="24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642257" y="4348013"/>
            <a:ext cx="3181112" cy="2048021"/>
            <a:chOff x="4642257" y="1922897"/>
            <a:chExt cx="3181112" cy="2048021"/>
          </a:xfrm>
        </p:grpSpPr>
        <p:sp>
          <p:nvSpPr>
            <p:cNvPr id="134" name="Oval 133"/>
            <p:cNvSpPr/>
            <p:nvPr/>
          </p:nvSpPr>
          <p:spPr>
            <a:xfrm>
              <a:off x="6210487" y="1922897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6638629" y="2495200"/>
              <a:ext cx="353329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36" name="Straight Connector 135"/>
            <p:cNvCxnSpPr>
              <a:stCxn id="134" idx="5"/>
              <a:endCxn id="135" idx="0"/>
            </p:cNvCxnSpPr>
            <p:nvPr/>
          </p:nvCxnSpPr>
          <p:spPr>
            <a:xfrm rot="16200000" flipH="1">
              <a:off x="6506299" y="2186202"/>
              <a:ext cx="314771" cy="3032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051845" y="3061996"/>
              <a:ext cx="353330" cy="31461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38" name="Straight Connector 137"/>
            <p:cNvCxnSpPr>
              <a:stCxn id="135" idx="5"/>
              <a:endCxn id="137" idx="0"/>
            </p:cNvCxnSpPr>
            <p:nvPr/>
          </p:nvCxnSpPr>
          <p:spPr>
            <a:xfrm rot="16200000" flipH="1">
              <a:off x="6929730" y="2763216"/>
              <a:ext cx="309267" cy="2882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36"/>
            <p:cNvGrpSpPr/>
            <p:nvPr/>
          </p:nvGrpSpPr>
          <p:grpSpPr>
            <a:xfrm>
              <a:off x="5687750" y="2191425"/>
              <a:ext cx="587549" cy="590867"/>
              <a:chOff x="2464311" y="3615922"/>
              <a:chExt cx="781991" cy="711469"/>
            </a:xfrm>
          </p:grpSpPr>
          <p:sp>
            <p:nvSpPr>
              <p:cNvPr id="151" name="Oval 9"/>
              <p:cNvSpPr/>
              <p:nvPr/>
            </p:nvSpPr>
            <p:spPr>
              <a:xfrm>
                <a:off x="2464311" y="3948566"/>
                <a:ext cx="470263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2" name="Straight Connector 10"/>
              <p:cNvCxnSpPr>
                <a:stCxn id="134" idx="3"/>
              </p:cNvCxnSpPr>
              <p:nvPr/>
            </p:nvCxnSpPr>
            <p:spPr>
              <a:xfrm rot="5400000">
                <a:off x="2861944" y="3619686"/>
                <a:ext cx="388121" cy="3805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75"/>
            <p:cNvGrpSpPr/>
            <p:nvPr/>
          </p:nvGrpSpPr>
          <p:grpSpPr>
            <a:xfrm>
              <a:off x="5164999" y="2736224"/>
              <a:ext cx="587556" cy="590855"/>
              <a:chOff x="1211266" y="2714454"/>
              <a:chExt cx="587556" cy="59085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11266" y="2990699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0" name="Straight Connector 149"/>
              <p:cNvCxnSpPr>
                <a:endCxn id="149" idx="7"/>
              </p:cNvCxnSpPr>
              <p:nvPr/>
            </p:nvCxnSpPr>
            <p:spPr>
              <a:xfrm rot="5400000">
                <a:off x="1494678" y="2732629"/>
                <a:ext cx="322319" cy="2859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86"/>
            <p:cNvGrpSpPr/>
            <p:nvPr/>
          </p:nvGrpSpPr>
          <p:grpSpPr>
            <a:xfrm>
              <a:off x="4642257" y="3281005"/>
              <a:ext cx="587550" cy="590861"/>
              <a:chOff x="688524" y="3259235"/>
              <a:chExt cx="587550" cy="590861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8524" y="3535486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8" name="Straight Connector 147"/>
              <p:cNvCxnSpPr>
                <a:stCxn id="149" idx="3"/>
                <a:endCxn id="147" idx="7"/>
              </p:cNvCxnSpPr>
              <p:nvPr/>
            </p:nvCxnSpPr>
            <p:spPr>
              <a:xfrm rot="5400000">
                <a:off x="971930" y="3277416"/>
                <a:ext cx="322325" cy="2859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58"/>
            <p:cNvGrpSpPr/>
            <p:nvPr/>
          </p:nvGrpSpPr>
          <p:grpSpPr>
            <a:xfrm>
              <a:off x="6529106" y="3330531"/>
              <a:ext cx="1294263" cy="640387"/>
              <a:chOff x="2575373" y="3308761"/>
              <a:chExt cx="1294263" cy="640387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3516306" y="3634538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4" name="Straight Connector 143"/>
              <p:cNvCxnSpPr>
                <a:stCxn id="137" idx="5"/>
                <a:endCxn id="143" idx="0"/>
              </p:cNvCxnSpPr>
              <p:nvPr/>
            </p:nvCxnSpPr>
            <p:spPr>
              <a:xfrm rot="16200000" flipH="1">
                <a:off x="3389978" y="3331545"/>
                <a:ext cx="325776" cy="28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2575373" y="3607023"/>
                <a:ext cx="353330" cy="31461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6" name="Straight Connector 145"/>
              <p:cNvCxnSpPr>
                <a:stCxn id="137" idx="3"/>
                <a:endCxn id="145" idx="7"/>
              </p:cNvCxnSpPr>
              <p:nvPr/>
            </p:nvCxnSpPr>
            <p:spPr>
              <a:xfrm rot="5400000">
                <a:off x="2847772" y="3337949"/>
                <a:ext cx="344335" cy="2859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/>
      <p:bldP spid="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513</Words>
  <Application>Microsoft Office PowerPoint</Application>
  <PresentationFormat>Custom</PresentationFormat>
  <Paragraphs>218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Dell</cp:lastModifiedBy>
  <cp:revision>705</cp:revision>
  <dcterms:created xsi:type="dcterms:W3CDTF">2020-06-03T14:19:11Z</dcterms:created>
  <dcterms:modified xsi:type="dcterms:W3CDTF">2021-10-10T15:33:45Z</dcterms:modified>
</cp:coreProperties>
</file>