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58" r:id="rId3"/>
    <p:sldId id="359" r:id="rId4"/>
    <p:sldId id="366" r:id="rId5"/>
    <p:sldId id="360" r:id="rId6"/>
    <p:sldId id="361" r:id="rId7"/>
    <p:sldId id="3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BST: Implementation using Arrays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21202"/>
            <a:ext cx="7638047" cy="84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Array Implementation (Implicit implementation)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197430" y="1972491"/>
            <a:ext cx="5773782" cy="2834639"/>
            <a:chOff x="1197430" y="1972492"/>
            <a:chExt cx="5773782" cy="2557482"/>
          </a:xfrm>
        </p:grpSpPr>
        <p:grpSp>
          <p:nvGrpSpPr>
            <p:cNvPr id="46" name="Group 45"/>
            <p:cNvGrpSpPr/>
            <p:nvPr/>
          </p:nvGrpSpPr>
          <p:grpSpPr>
            <a:xfrm>
              <a:off x="1544631" y="2052005"/>
              <a:ext cx="5194680" cy="2477969"/>
              <a:chOff x="1544631" y="2052005"/>
              <a:chExt cx="5194680" cy="2477969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06963" y="2052005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S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843346" y="2744147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P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666074" y="2757777"/>
                <a:ext cx="474791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T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4" name="Straight Connector 13"/>
              <p:cNvCxnSpPr>
                <a:stCxn id="11" idx="5"/>
                <a:endCxn id="13" idx="0"/>
              </p:cNvCxnSpPr>
              <p:nvPr/>
            </p:nvCxnSpPr>
            <p:spPr>
              <a:xfrm rot="16200000" flipH="1">
                <a:off x="5114701" y="1969007"/>
                <a:ext cx="382425" cy="11951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11" idx="3"/>
                <a:endCxn id="12" idx="0"/>
              </p:cNvCxnSpPr>
              <p:nvPr/>
            </p:nvCxnSpPr>
            <p:spPr>
              <a:xfrm rot="5400000">
                <a:off x="3538447" y="1906762"/>
                <a:ext cx="368795" cy="130597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6269049" y="3519776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V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7" name="Straight Connector 16"/>
              <p:cNvCxnSpPr>
                <a:stCxn id="13" idx="5"/>
                <a:endCxn id="16" idx="0"/>
              </p:cNvCxnSpPr>
              <p:nvPr/>
            </p:nvCxnSpPr>
            <p:spPr>
              <a:xfrm rot="16200000" flipH="1">
                <a:off x="6068430" y="3084026"/>
                <a:ext cx="438652" cy="4328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/>
              <p:cNvSpPr/>
              <p:nvPr/>
            </p:nvSpPr>
            <p:spPr>
              <a:xfrm>
                <a:off x="2084563" y="3426633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L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448786" y="3466768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Q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0" name="Straight Connector 19"/>
              <p:cNvCxnSpPr>
                <a:stCxn id="12" idx="5"/>
                <a:endCxn id="19" idx="0"/>
              </p:cNvCxnSpPr>
              <p:nvPr/>
            </p:nvCxnSpPr>
            <p:spPr>
              <a:xfrm rot="16200000" flipH="1">
                <a:off x="3257333" y="3040184"/>
                <a:ext cx="399274" cy="4538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3"/>
                <a:endCxn id="18" idx="0"/>
              </p:cNvCxnSpPr>
              <p:nvPr/>
            </p:nvCxnSpPr>
            <p:spPr>
              <a:xfrm rot="5400000">
                <a:off x="2430813" y="2947755"/>
                <a:ext cx="359139" cy="59861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1544631" y="4101547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K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530027" y="4141682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8" idx="5"/>
                <a:endCxn id="26" idx="0"/>
              </p:cNvCxnSpPr>
              <p:nvPr/>
            </p:nvCxnSpPr>
            <p:spPr>
              <a:xfrm rot="16200000" flipH="1">
                <a:off x="2422348" y="3798872"/>
                <a:ext cx="391702" cy="2939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8" idx="3"/>
                <a:endCxn id="25" idx="0"/>
              </p:cNvCxnSpPr>
              <p:nvPr/>
            </p:nvCxnSpPr>
            <p:spPr>
              <a:xfrm rot="5400000">
                <a:off x="1785242" y="3735881"/>
                <a:ext cx="351567" cy="3797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3963534" y="4151149"/>
                <a:ext cx="474791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R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0" name="Straight Connector 29"/>
              <p:cNvCxnSpPr>
                <a:stCxn id="19" idx="5"/>
                <a:endCxn id="29" idx="0"/>
              </p:cNvCxnSpPr>
              <p:nvPr/>
            </p:nvCxnSpPr>
            <p:spPr>
              <a:xfrm rot="16200000" flipH="1">
                <a:off x="3845038" y="3795257"/>
                <a:ext cx="361034" cy="35075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197430" y="1972492"/>
              <a:ext cx="5773782" cy="2538064"/>
              <a:chOff x="1197430" y="1972492"/>
              <a:chExt cx="5773782" cy="253806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023361" y="1972492"/>
                <a:ext cx="261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en-IN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516778" y="2647407"/>
                <a:ext cx="261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122126" y="2673532"/>
                <a:ext cx="261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733006" y="3339738"/>
                <a:ext cx="261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966756" y="3391989"/>
                <a:ext cx="261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709955" y="3431178"/>
                <a:ext cx="261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197430" y="4045132"/>
                <a:ext cx="261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000104" y="4071257"/>
                <a:ext cx="2612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8</a:t>
                </a:r>
                <a:endParaRPr lang="en-IN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450080" y="4110446"/>
                <a:ext cx="552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10</a:t>
                </a:r>
                <a:endParaRPr lang="en-IN" sz="2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392015" y="5342706"/>
          <a:ext cx="3943471" cy="535580"/>
        </p:xfrm>
        <a:graphic>
          <a:graphicData uri="http://schemas.openxmlformats.org/drawingml/2006/table">
            <a:tbl>
              <a:tblPr/>
              <a:tblGrid>
                <a:gridCol w="350731"/>
                <a:gridCol w="329333"/>
                <a:gridCol w="363402"/>
                <a:gridCol w="352046"/>
                <a:gridCol w="352047"/>
                <a:gridCol w="352047"/>
                <a:gridCol w="340689"/>
                <a:gridCol w="340689"/>
                <a:gridCol w="340689"/>
                <a:gridCol w="410899"/>
                <a:gridCol w="410899"/>
              </a:tblGrid>
              <a:tr h="535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Q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K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</a:t>
                      </a:r>
                      <a:endParaRPr lang="en-IN" sz="24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2374596" y="5860870"/>
          <a:ext cx="3947827" cy="383177"/>
        </p:xfrm>
        <a:graphic>
          <a:graphicData uri="http://schemas.openxmlformats.org/drawingml/2006/table">
            <a:tbl>
              <a:tblPr/>
              <a:tblGrid>
                <a:gridCol w="350731"/>
                <a:gridCol w="329333"/>
                <a:gridCol w="363402"/>
                <a:gridCol w="352046"/>
                <a:gridCol w="352047"/>
                <a:gridCol w="352047"/>
                <a:gridCol w="340689"/>
                <a:gridCol w="340689"/>
                <a:gridCol w="340689"/>
                <a:gridCol w="410899"/>
                <a:gridCol w="415255"/>
              </a:tblGrid>
              <a:tr h="3831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IN" sz="18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IN" sz="18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21202"/>
            <a:ext cx="7638047" cy="500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Array Implementation (Implicit implementation)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typedef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tree_array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{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info;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used;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  }NODE;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NODE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bst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[MAX]; 	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//here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bst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is an array of nodes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each node has its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and another field by name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used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to contain whether it is a valid node or not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used = 1 or 0</a:t>
            </a:r>
          </a:p>
          <a:p>
            <a:pPr algn="just"/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7890" y="3793338"/>
            <a:ext cx="353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Root Position: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0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Position: 2i + 1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Right Child Position: 2i + 2 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1020415" y="5133700"/>
          <a:ext cx="2793939" cy="914400"/>
        </p:xfrm>
        <a:graphic>
          <a:graphicData uri="http://schemas.openxmlformats.org/drawingml/2006/table">
            <a:tbl>
              <a:tblPr/>
              <a:tblGrid>
                <a:gridCol w="403436"/>
                <a:gridCol w="378823"/>
                <a:gridCol w="418012"/>
                <a:gridCol w="404948"/>
                <a:gridCol w="404949"/>
                <a:gridCol w="391886"/>
                <a:gridCol w="391885"/>
              </a:tblGrid>
              <a:tr h="399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2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5161668" y="3799967"/>
            <a:ext cx="345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Root Position: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1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Position: 2i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Right Child Position: 2i + 1 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011582" y="5983352"/>
          <a:ext cx="2802772" cy="365760"/>
        </p:xfrm>
        <a:graphic>
          <a:graphicData uri="http://schemas.openxmlformats.org/drawingml/2006/table">
            <a:tbl>
              <a:tblPr/>
              <a:tblGrid>
                <a:gridCol w="390464"/>
                <a:gridCol w="408274"/>
                <a:gridCol w="408273"/>
                <a:gridCol w="420645"/>
                <a:gridCol w="420645"/>
                <a:gridCol w="408274"/>
                <a:gridCol w="346197"/>
              </a:tblGrid>
              <a:tr h="284921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19269" y="5976726"/>
            <a:ext cx="116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Position: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5201044" y="5146767"/>
          <a:ext cx="3237560" cy="914400"/>
        </p:xfrm>
        <a:graphic>
          <a:graphicData uri="http://schemas.openxmlformats.org/drawingml/2006/table">
            <a:tbl>
              <a:tblPr/>
              <a:tblGrid>
                <a:gridCol w="404695"/>
                <a:gridCol w="404695"/>
                <a:gridCol w="404695"/>
                <a:gridCol w="404695"/>
                <a:gridCol w="404695"/>
                <a:gridCol w="404695"/>
                <a:gridCol w="404695"/>
                <a:gridCol w="404695"/>
              </a:tblGrid>
              <a:tr h="35922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5166085" y="6003232"/>
          <a:ext cx="3193768" cy="365760"/>
        </p:xfrm>
        <a:graphic>
          <a:graphicData uri="http://schemas.openxmlformats.org/drawingml/2006/table">
            <a:tbl>
              <a:tblPr/>
              <a:tblGrid>
                <a:gridCol w="399221"/>
                <a:gridCol w="399221"/>
                <a:gridCol w="399221"/>
                <a:gridCol w="399221"/>
                <a:gridCol w="399221"/>
                <a:gridCol w="399221"/>
                <a:gridCol w="399221"/>
                <a:gridCol w="399221"/>
              </a:tblGrid>
              <a:tr h="284921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noFill/>
                      <a:prstDash val="soli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4267200" y="5983354"/>
            <a:ext cx="11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Position: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320207" y="409813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0818" y="1404542"/>
            <a:ext cx="489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Array Implementation: 5, 3, 7, 8, 1, 4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4732" y="5201663"/>
            <a:ext cx="6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0376" y="5641445"/>
            <a:ext cx="6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used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04184" y="5197308"/>
            <a:ext cx="6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99828" y="5637090"/>
            <a:ext cx="6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used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751398" y="1934629"/>
            <a:ext cx="3735978" cy="1860796"/>
            <a:chOff x="2712720" y="1841863"/>
            <a:chExt cx="3735978" cy="1860796"/>
          </a:xfrm>
        </p:grpSpPr>
        <p:grpSp>
          <p:nvGrpSpPr>
            <p:cNvPr id="2" name="Group 83"/>
            <p:cNvGrpSpPr/>
            <p:nvPr/>
          </p:nvGrpSpPr>
          <p:grpSpPr>
            <a:xfrm>
              <a:off x="2985910" y="1856063"/>
              <a:ext cx="3191692" cy="1846596"/>
              <a:chOff x="2336562" y="1549944"/>
              <a:chExt cx="3191692" cy="184659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3696804" y="1549944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873274" y="2242086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455017" y="2255716"/>
                <a:ext cx="474791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9" idx="5"/>
                <a:endCxn id="12" idx="0"/>
              </p:cNvCxnSpPr>
              <p:nvPr/>
            </p:nvCxnSpPr>
            <p:spPr>
              <a:xfrm rot="16200000" flipH="1">
                <a:off x="4204093" y="1767395"/>
                <a:ext cx="382425" cy="5942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9" idx="3"/>
                <a:endCxn id="11" idx="0"/>
              </p:cNvCxnSpPr>
              <p:nvPr/>
            </p:nvCxnSpPr>
            <p:spPr>
              <a:xfrm rot="5400000">
                <a:off x="3248332" y="1724745"/>
                <a:ext cx="368795" cy="6658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5057992" y="3017715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12" idx="5"/>
                <a:endCxn id="15" idx="0"/>
              </p:cNvCxnSpPr>
              <p:nvPr/>
            </p:nvCxnSpPr>
            <p:spPr>
              <a:xfrm rot="16200000" flipH="1">
                <a:off x="4857373" y="2581965"/>
                <a:ext cx="438652" cy="4328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2336562" y="2924572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321958" y="2964707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0" name="Straight Connector 79"/>
              <p:cNvCxnSpPr>
                <a:stCxn id="11" idx="5"/>
                <a:endCxn id="79" idx="0"/>
              </p:cNvCxnSpPr>
              <p:nvPr/>
            </p:nvCxnSpPr>
            <p:spPr>
              <a:xfrm rot="16200000" flipH="1">
                <a:off x="3208883" y="2616501"/>
                <a:ext cx="399274" cy="2971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11" idx="3"/>
                <a:endCxn id="78" idx="0"/>
              </p:cNvCxnSpPr>
              <p:nvPr/>
            </p:nvCxnSpPr>
            <p:spPr>
              <a:xfrm rot="5400000">
                <a:off x="2571777" y="2556730"/>
                <a:ext cx="359139" cy="37654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2712720" y="1841863"/>
              <a:ext cx="3735978" cy="1841081"/>
              <a:chOff x="2712720" y="1841863"/>
              <a:chExt cx="3735978" cy="1841081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088674" y="1841863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35234" y="2490651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41965" y="2529840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712720" y="3196046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397829" y="3274424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148252" y="3313612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4601155" y="1994264"/>
            <a:ext cx="3735978" cy="1860796"/>
            <a:chOff x="2712720" y="1841863"/>
            <a:chExt cx="3735978" cy="1860796"/>
          </a:xfrm>
        </p:grpSpPr>
        <p:grpSp>
          <p:nvGrpSpPr>
            <p:cNvPr id="42" name="Group 83"/>
            <p:cNvGrpSpPr/>
            <p:nvPr/>
          </p:nvGrpSpPr>
          <p:grpSpPr>
            <a:xfrm>
              <a:off x="2985910" y="1856063"/>
              <a:ext cx="3191692" cy="1846596"/>
              <a:chOff x="2336562" y="1549944"/>
              <a:chExt cx="3191692" cy="1846596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3696804" y="1549944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873274" y="2242086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4455017" y="2255716"/>
                <a:ext cx="474791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4" name="Straight Connector 53"/>
              <p:cNvCxnSpPr>
                <a:stCxn id="51" idx="5"/>
                <a:endCxn id="53" idx="0"/>
              </p:cNvCxnSpPr>
              <p:nvPr/>
            </p:nvCxnSpPr>
            <p:spPr>
              <a:xfrm rot="16200000" flipH="1">
                <a:off x="4204093" y="1767395"/>
                <a:ext cx="382425" cy="5942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>
                <a:stCxn id="51" idx="3"/>
                <a:endCxn id="52" idx="0"/>
              </p:cNvCxnSpPr>
              <p:nvPr/>
            </p:nvCxnSpPr>
            <p:spPr>
              <a:xfrm rot="5400000">
                <a:off x="3248332" y="1724745"/>
                <a:ext cx="368795" cy="6658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5057992" y="3017715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3" idx="5"/>
                <a:endCxn id="56" idx="0"/>
              </p:cNvCxnSpPr>
              <p:nvPr/>
            </p:nvCxnSpPr>
            <p:spPr>
              <a:xfrm rot="16200000" flipH="1">
                <a:off x="4857373" y="2581965"/>
                <a:ext cx="438652" cy="4328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/>
              <p:cNvSpPr/>
              <p:nvPr/>
            </p:nvSpPr>
            <p:spPr>
              <a:xfrm>
                <a:off x="2336562" y="2924572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21958" y="2964707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60" name="Straight Connector 59"/>
              <p:cNvCxnSpPr>
                <a:stCxn id="52" idx="5"/>
                <a:endCxn id="59" idx="0"/>
              </p:cNvCxnSpPr>
              <p:nvPr/>
            </p:nvCxnSpPr>
            <p:spPr>
              <a:xfrm rot="16200000" flipH="1">
                <a:off x="3208883" y="2616501"/>
                <a:ext cx="399274" cy="2971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stCxn id="52" idx="3"/>
                <a:endCxn id="58" idx="0"/>
              </p:cNvCxnSpPr>
              <p:nvPr/>
            </p:nvCxnSpPr>
            <p:spPr>
              <a:xfrm rot="5400000">
                <a:off x="2571777" y="2556730"/>
                <a:ext cx="359139" cy="37654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38"/>
            <p:cNvGrpSpPr/>
            <p:nvPr/>
          </p:nvGrpSpPr>
          <p:grpSpPr>
            <a:xfrm>
              <a:off x="2712720" y="1841863"/>
              <a:ext cx="3735978" cy="1841081"/>
              <a:chOff x="2712720" y="1841863"/>
              <a:chExt cx="3735978" cy="184108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4088674" y="1841863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235234" y="2490651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841965" y="2529840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12720" y="3196046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397829" y="3274424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148252" y="3313612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9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Search Tree -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7890" y="2068499"/>
            <a:ext cx="3538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Root Position: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0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Position: 2i + 1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Right Child Position: 2i + 2 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1020415" y="3303977"/>
          <a:ext cx="3238074" cy="914400"/>
        </p:xfrm>
        <a:graphic>
          <a:graphicData uri="http://schemas.openxmlformats.org/drawingml/2006/table">
            <a:tbl>
              <a:tblPr/>
              <a:tblGrid>
                <a:gridCol w="462582"/>
                <a:gridCol w="462582"/>
                <a:gridCol w="462582"/>
                <a:gridCol w="462582"/>
                <a:gridCol w="462582"/>
                <a:gridCol w="462582"/>
                <a:gridCol w="462582"/>
              </a:tblGrid>
              <a:tr h="35315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159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5161668" y="2075128"/>
            <a:ext cx="3452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Root Position: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= 1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Left Child Position: 2i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Right Child Position: 2i + 1 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2" name="Table 71"/>
          <p:cNvGraphicFramePr>
            <a:graphicFrameLocks noGrp="1"/>
          </p:cNvGraphicFramePr>
          <p:nvPr/>
        </p:nvGraphicFramePr>
        <p:xfrm>
          <a:off x="1011581" y="4154009"/>
          <a:ext cx="3193771" cy="365760"/>
        </p:xfrm>
        <a:graphic>
          <a:graphicData uri="http://schemas.openxmlformats.org/drawingml/2006/table">
            <a:tbl>
              <a:tblPr/>
              <a:tblGrid>
                <a:gridCol w="456253"/>
                <a:gridCol w="456253"/>
                <a:gridCol w="456253"/>
                <a:gridCol w="456253"/>
                <a:gridCol w="456253"/>
                <a:gridCol w="456253"/>
                <a:gridCol w="456253"/>
              </a:tblGrid>
              <a:tr h="284921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noFill/>
                      <a:prstDash val="soli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119269" y="4160446"/>
            <a:ext cx="116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Position: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1" name="Table 110"/>
          <p:cNvGraphicFramePr>
            <a:graphicFrameLocks noGrp="1"/>
          </p:cNvGraphicFramePr>
          <p:nvPr/>
        </p:nvGraphicFramePr>
        <p:xfrm>
          <a:off x="5174919" y="3297542"/>
          <a:ext cx="3224496" cy="914400"/>
        </p:xfrm>
        <a:graphic>
          <a:graphicData uri="http://schemas.openxmlformats.org/drawingml/2006/table">
            <a:tbl>
              <a:tblPr/>
              <a:tblGrid>
                <a:gridCol w="403062"/>
                <a:gridCol w="403062"/>
                <a:gridCol w="403062"/>
                <a:gridCol w="403062"/>
                <a:gridCol w="403062"/>
                <a:gridCol w="403062"/>
                <a:gridCol w="403062"/>
                <a:gridCol w="403062"/>
              </a:tblGrid>
              <a:tr h="415161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51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5166085" y="4173889"/>
          <a:ext cx="3193768" cy="365760"/>
        </p:xfrm>
        <a:graphic>
          <a:graphicData uri="http://schemas.openxmlformats.org/drawingml/2006/table">
            <a:tbl>
              <a:tblPr/>
              <a:tblGrid>
                <a:gridCol w="399221"/>
                <a:gridCol w="399221"/>
                <a:gridCol w="399221"/>
                <a:gridCol w="399221"/>
                <a:gridCol w="399221"/>
                <a:gridCol w="399221"/>
                <a:gridCol w="399221"/>
                <a:gridCol w="399221"/>
              </a:tblGrid>
              <a:tr h="284921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noFill/>
                      <a:prstDash val="soli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4267200" y="4154011"/>
            <a:ext cx="11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Position: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76963" y="2373294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OR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10818" y="1391479"/>
            <a:ext cx="4890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Array Implementation: 5, 3, 7, 8, 1, 4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6922" y="3304355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17367" y="3297730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74563" y="3304358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5011" y="3310986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8953" y="3304739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96715" y="3311366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5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3238496" y="1768637"/>
            <a:ext cx="420760" cy="443957"/>
          </a:xfrm>
          <a:prstGeom prst="rect">
            <a:avLst/>
          </a:prstGeom>
          <a:noFill/>
        </p:spPr>
      </p:pic>
      <p:pic>
        <p:nvPicPr>
          <p:cNvPr id="36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3549920" y="1748761"/>
            <a:ext cx="420760" cy="443957"/>
          </a:xfrm>
          <a:prstGeom prst="rect">
            <a:avLst/>
          </a:prstGeom>
          <a:noFill/>
        </p:spPr>
      </p:pic>
      <p:pic>
        <p:nvPicPr>
          <p:cNvPr id="37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3821588" y="1755389"/>
            <a:ext cx="420760" cy="443957"/>
          </a:xfrm>
          <a:prstGeom prst="rect">
            <a:avLst/>
          </a:prstGeom>
          <a:noFill/>
        </p:spPr>
      </p:pic>
      <p:pic>
        <p:nvPicPr>
          <p:cNvPr id="38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086634" y="1781892"/>
            <a:ext cx="420760" cy="443957"/>
          </a:xfrm>
          <a:prstGeom prst="rect">
            <a:avLst/>
          </a:prstGeom>
          <a:noFill/>
        </p:spPr>
      </p:pic>
      <p:pic>
        <p:nvPicPr>
          <p:cNvPr id="39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404686" y="1795145"/>
            <a:ext cx="420760" cy="443957"/>
          </a:xfrm>
          <a:prstGeom prst="rect">
            <a:avLst/>
          </a:prstGeom>
          <a:noFill/>
        </p:spPr>
      </p:pic>
      <p:pic>
        <p:nvPicPr>
          <p:cNvPr id="40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735990" y="1755389"/>
            <a:ext cx="420760" cy="443957"/>
          </a:xfrm>
          <a:prstGeom prst="rect">
            <a:avLst/>
          </a:prstGeom>
          <a:noFill/>
        </p:spPr>
      </p:pic>
      <p:pic>
        <p:nvPicPr>
          <p:cNvPr id="41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058512" y="4502940"/>
            <a:ext cx="420760" cy="443957"/>
          </a:xfrm>
          <a:prstGeom prst="rect">
            <a:avLst/>
          </a:prstGeom>
          <a:noFill/>
        </p:spPr>
      </p:pic>
      <p:pic>
        <p:nvPicPr>
          <p:cNvPr id="43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926530" y="4456558"/>
            <a:ext cx="420760" cy="443957"/>
          </a:xfrm>
          <a:prstGeom prst="rect">
            <a:avLst/>
          </a:prstGeom>
          <a:noFill/>
        </p:spPr>
      </p:pic>
      <p:pic>
        <p:nvPicPr>
          <p:cNvPr id="44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1522340" y="4489690"/>
            <a:ext cx="420760" cy="443957"/>
          </a:xfrm>
          <a:prstGeom prst="rect">
            <a:avLst/>
          </a:prstGeom>
          <a:noFill/>
        </p:spPr>
      </p:pic>
      <p:pic>
        <p:nvPicPr>
          <p:cNvPr id="47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2761" y="2443883"/>
            <a:ext cx="473525" cy="480982"/>
          </a:xfrm>
          <a:prstGeom prst="rect">
            <a:avLst/>
          </a:prstGeom>
          <a:noFill/>
        </p:spPr>
      </p:pic>
      <p:pic>
        <p:nvPicPr>
          <p:cNvPr id="49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3674" y="2834822"/>
            <a:ext cx="473525" cy="480982"/>
          </a:xfrm>
          <a:prstGeom prst="rect">
            <a:avLst/>
          </a:prstGeom>
          <a:noFill/>
        </p:spPr>
      </p:pic>
      <p:pic>
        <p:nvPicPr>
          <p:cNvPr id="50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3788463" y="4449933"/>
            <a:ext cx="420760" cy="443957"/>
          </a:xfrm>
          <a:prstGeom prst="rect">
            <a:avLst/>
          </a:prstGeom>
          <a:noFill/>
        </p:spPr>
      </p:pic>
      <p:pic>
        <p:nvPicPr>
          <p:cNvPr id="52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357226" y="4449933"/>
            <a:ext cx="420760" cy="443957"/>
          </a:xfrm>
          <a:prstGeom prst="rect">
            <a:avLst/>
          </a:prstGeom>
          <a:noFill/>
        </p:spPr>
      </p:pic>
      <p:pic>
        <p:nvPicPr>
          <p:cNvPr id="53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946952" y="4469813"/>
            <a:ext cx="420760" cy="443957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468370" y="3412052"/>
            <a:ext cx="6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11006" y="3851834"/>
            <a:ext cx="6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used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69349" y="3359800"/>
            <a:ext cx="6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info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64993" y="3799582"/>
            <a:ext cx="64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used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66802" y="3747921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537247" y="3741296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94443" y="3747924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464891" y="3741489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08833" y="3748305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42721" y="3754932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392533" y="3754933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086681" y="3755855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30628" y="3749040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81391" y="3749040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471344" y="3749039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21918" y="3761174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836317" y="3749038"/>
            <a:ext cx="35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751398" y="4783809"/>
            <a:ext cx="3735978" cy="1860796"/>
            <a:chOff x="2712720" y="1841863"/>
            <a:chExt cx="3735978" cy="1860796"/>
          </a:xfrm>
        </p:grpSpPr>
        <p:grpSp>
          <p:nvGrpSpPr>
            <p:cNvPr id="74" name="Group 83"/>
            <p:cNvGrpSpPr/>
            <p:nvPr/>
          </p:nvGrpSpPr>
          <p:grpSpPr>
            <a:xfrm>
              <a:off x="2985910" y="1856063"/>
              <a:ext cx="3191692" cy="1846596"/>
              <a:chOff x="2336562" y="1549944"/>
              <a:chExt cx="3191692" cy="1846596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3696804" y="1549944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2873274" y="2242086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4455017" y="2255716"/>
                <a:ext cx="474791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9" name="Straight Connector 88"/>
              <p:cNvCxnSpPr>
                <a:stCxn id="86" idx="5"/>
                <a:endCxn id="88" idx="0"/>
              </p:cNvCxnSpPr>
              <p:nvPr/>
            </p:nvCxnSpPr>
            <p:spPr>
              <a:xfrm rot="16200000" flipH="1">
                <a:off x="4204093" y="1767395"/>
                <a:ext cx="382425" cy="5942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>
                <a:stCxn id="86" idx="3"/>
                <a:endCxn id="87" idx="0"/>
              </p:cNvCxnSpPr>
              <p:nvPr/>
            </p:nvCxnSpPr>
            <p:spPr>
              <a:xfrm rot="5400000">
                <a:off x="3248332" y="1724745"/>
                <a:ext cx="368795" cy="6658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/>
              <p:cNvSpPr/>
              <p:nvPr/>
            </p:nvSpPr>
            <p:spPr>
              <a:xfrm>
                <a:off x="5057992" y="3017715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2" name="Straight Connector 91"/>
              <p:cNvCxnSpPr>
                <a:stCxn id="88" idx="5"/>
                <a:endCxn id="91" idx="0"/>
              </p:cNvCxnSpPr>
              <p:nvPr/>
            </p:nvCxnSpPr>
            <p:spPr>
              <a:xfrm rot="16200000" flipH="1">
                <a:off x="4857373" y="2581965"/>
                <a:ext cx="438652" cy="4328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/>
              <p:nvPr/>
            </p:nvSpPr>
            <p:spPr>
              <a:xfrm>
                <a:off x="2336562" y="2924572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3321958" y="2964707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95" name="Straight Connector 94"/>
              <p:cNvCxnSpPr>
                <a:stCxn id="87" idx="5"/>
                <a:endCxn id="94" idx="0"/>
              </p:cNvCxnSpPr>
              <p:nvPr/>
            </p:nvCxnSpPr>
            <p:spPr>
              <a:xfrm rot="16200000" flipH="1">
                <a:off x="3208883" y="2616501"/>
                <a:ext cx="399274" cy="2971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87" idx="3"/>
                <a:endCxn id="93" idx="0"/>
              </p:cNvCxnSpPr>
              <p:nvPr/>
            </p:nvCxnSpPr>
            <p:spPr>
              <a:xfrm rot="5400000">
                <a:off x="2571777" y="2556730"/>
                <a:ext cx="359139" cy="37654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38"/>
            <p:cNvGrpSpPr/>
            <p:nvPr/>
          </p:nvGrpSpPr>
          <p:grpSpPr>
            <a:xfrm>
              <a:off x="2712720" y="1841863"/>
              <a:ext cx="3735978" cy="1841081"/>
              <a:chOff x="2712720" y="1841863"/>
              <a:chExt cx="3735978" cy="1841081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088674" y="1841863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0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235234" y="2490651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841965" y="2529840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12720" y="3196046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397829" y="3274424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148252" y="3313612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6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4680668" y="4816977"/>
            <a:ext cx="3735978" cy="1860796"/>
            <a:chOff x="2712720" y="1841863"/>
            <a:chExt cx="3735978" cy="1860796"/>
          </a:xfrm>
        </p:grpSpPr>
        <p:grpSp>
          <p:nvGrpSpPr>
            <p:cNvPr id="123" name="Group 83"/>
            <p:cNvGrpSpPr/>
            <p:nvPr/>
          </p:nvGrpSpPr>
          <p:grpSpPr>
            <a:xfrm>
              <a:off x="2985910" y="1856063"/>
              <a:ext cx="3191692" cy="1846596"/>
              <a:chOff x="2336562" y="1549944"/>
              <a:chExt cx="3191692" cy="1846596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3696804" y="1549944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5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2873274" y="2242086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3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4455017" y="2255716"/>
                <a:ext cx="474791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7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34" name="Straight Connector 133"/>
              <p:cNvCxnSpPr>
                <a:stCxn id="131" idx="5"/>
                <a:endCxn id="133" idx="0"/>
              </p:cNvCxnSpPr>
              <p:nvPr/>
            </p:nvCxnSpPr>
            <p:spPr>
              <a:xfrm rot="16200000" flipH="1">
                <a:off x="4204093" y="1767395"/>
                <a:ext cx="382425" cy="59421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>
                <a:stCxn id="131" idx="3"/>
                <a:endCxn id="132" idx="0"/>
              </p:cNvCxnSpPr>
              <p:nvPr/>
            </p:nvCxnSpPr>
            <p:spPr>
              <a:xfrm rot="5400000">
                <a:off x="3248332" y="1724745"/>
                <a:ext cx="368795" cy="6658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/>
              <p:cNvSpPr/>
              <p:nvPr/>
            </p:nvSpPr>
            <p:spPr>
              <a:xfrm>
                <a:off x="5057992" y="3017715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8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37" name="Straight Connector 136"/>
              <p:cNvCxnSpPr>
                <a:stCxn id="133" idx="5"/>
                <a:endCxn id="136" idx="0"/>
              </p:cNvCxnSpPr>
              <p:nvPr/>
            </p:nvCxnSpPr>
            <p:spPr>
              <a:xfrm rot="16200000" flipH="1">
                <a:off x="4857373" y="2581965"/>
                <a:ext cx="438652" cy="43284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Oval 137"/>
              <p:cNvSpPr/>
              <p:nvPr/>
            </p:nvSpPr>
            <p:spPr>
              <a:xfrm>
                <a:off x="2336562" y="2924572"/>
                <a:ext cx="45302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321958" y="2964707"/>
                <a:ext cx="470262" cy="37882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4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140" name="Straight Connector 139"/>
              <p:cNvCxnSpPr>
                <a:stCxn id="132" idx="5"/>
                <a:endCxn id="139" idx="0"/>
              </p:cNvCxnSpPr>
              <p:nvPr/>
            </p:nvCxnSpPr>
            <p:spPr>
              <a:xfrm rot="16200000" flipH="1">
                <a:off x="3208883" y="2616501"/>
                <a:ext cx="399274" cy="2971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132" idx="3"/>
                <a:endCxn id="138" idx="0"/>
              </p:cNvCxnSpPr>
              <p:nvPr/>
            </p:nvCxnSpPr>
            <p:spPr>
              <a:xfrm rot="5400000">
                <a:off x="2571777" y="2556730"/>
                <a:ext cx="359139" cy="37654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38"/>
            <p:cNvGrpSpPr/>
            <p:nvPr/>
          </p:nvGrpSpPr>
          <p:grpSpPr>
            <a:xfrm>
              <a:off x="2712720" y="1841863"/>
              <a:ext cx="3735978" cy="1841081"/>
              <a:chOff x="2712720" y="1841863"/>
              <a:chExt cx="3735978" cy="1841081"/>
            </a:xfrm>
          </p:grpSpPr>
          <p:sp>
            <p:nvSpPr>
              <p:cNvPr id="125" name="TextBox 124"/>
              <p:cNvSpPr txBox="1"/>
              <p:nvPr/>
            </p:nvSpPr>
            <p:spPr>
              <a:xfrm>
                <a:off x="4088674" y="1841863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235234" y="2490651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841965" y="2529840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712720" y="3196046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4397829" y="3274424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5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6148252" y="3313612"/>
                <a:ext cx="300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7</a:t>
                </a:r>
                <a:endParaRPr lang="en-IN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28" grpId="0"/>
      <p:bldP spid="30" grpId="0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3" grpId="0"/>
      <p:bldP spid="65" grpId="0"/>
      <p:bldP spid="66" grpId="0"/>
      <p:bldP spid="67" grpId="0"/>
      <p:bldP spid="68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5995</TotalTime>
  <Words>415</Words>
  <Application>Microsoft Office PowerPoint</Application>
  <PresentationFormat>Custom</PresentationFormat>
  <Paragraphs>240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691</cp:revision>
  <dcterms:created xsi:type="dcterms:W3CDTF">2020-06-03T14:19:11Z</dcterms:created>
  <dcterms:modified xsi:type="dcterms:W3CDTF">2022-09-22T08:07:30Z</dcterms:modified>
</cp:coreProperties>
</file>