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431" r:id="rId3"/>
    <p:sldId id="359" r:id="rId4"/>
    <p:sldId id="360" r:id="rId5"/>
    <p:sldId id="361" r:id="rId6"/>
    <p:sldId id="362" r:id="rId7"/>
    <p:sldId id="363" r:id="rId8"/>
    <p:sldId id="364" r:id="rId9"/>
    <p:sldId id="366" r:id="rId10"/>
    <p:sldId id="367" r:id="rId11"/>
    <p:sldId id="369" r:id="rId12"/>
    <p:sldId id="370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92" r:id="rId21"/>
    <p:sldId id="393" r:id="rId22"/>
    <p:sldId id="394" r:id="rId23"/>
    <p:sldId id="395" r:id="rId24"/>
    <p:sldId id="396" r:id="rId25"/>
    <p:sldId id="397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8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418" r:id="rId54"/>
    <p:sldId id="42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2F8FC"/>
    <a:srgbClr val="26B9C0"/>
    <a:srgbClr val="FFFFFF"/>
    <a:srgbClr val="FF3399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291330"/>
            <a:ext cx="48332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while(current != null)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 or current != null)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17341" y="2007316"/>
            <a:ext cx="2419116" cy="1737174"/>
            <a:chOff x="1768571" y="3292587"/>
            <a:chExt cx="2419116" cy="1737174"/>
          </a:xfrm>
        </p:grpSpPr>
        <p:sp>
          <p:nvSpPr>
            <p:cNvPr id="115" name="Oval 114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15" idx="3"/>
                <a:endCxn id="126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15" idx="5"/>
                <a:endCxn id="124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26" idx="3"/>
                <a:endCxn id="122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1" name="Straight Connector 120"/>
              <p:cNvCxnSpPr>
                <a:stCxn id="126" idx="5"/>
                <a:endCxn id="120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50"/>
          <p:cNvGrpSpPr/>
          <p:nvPr/>
        </p:nvGrpSpPr>
        <p:grpSpPr>
          <a:xfrm>
            <a:off x="6775634" y="4457837"/>
            <a:ext cx="967411" cy="1944662"/>
            <a:chOff x="7054512" y="4707929"/>
            <a:chExt cx="967411" cy="175008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916525" y="385146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0236" y="2801888"/>
            <a:ext cx="473525" cy="480982"/>
          </a:xfrm>
          <a:prstGeom prst="rect">
            <a:avLst/>
          </a:prstGeom>
          <a:noFill/>
        </p:spPr>
      </p:pic>
      <p:pic>
        <p:nvPicPr>
          <p:cNvPr id="14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6133" y="3518646"/>
            <a:ext cx="473525" cy="480982"/>
          </a:xfrm>
          <a:prstGeom prst="rect">
            <a:avLst/>
          </a:prstGeom>
          <a:noFill/>
        </p:spPr>
      </p:pic>
      <p:pic>
        <p:nvPicPr>
          <p:cNvPr id="14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785" y="3869829"/>
            <a:ext cx="473525" cy="480982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6857432" y="38647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64058" y="58459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77309" y="5501357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57432" y="3864715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37" name="Group 64"/>
          <p:cNvGrpSpPr/>
          <p:nvPr/>
        </p:nvGrpSpPr>
        <p:grpSpPr>
          <a:xfrm>
            <a:off x="4724330" y="3204084"/>
            <a:ext cx="1102674" cy="714323"/>
            <a:chOff x="4717895" y="3018369"/>
            <a:chExt cx="1102674" cy="714323"/>
          </a:xfrm>
        </p:grpSpPr>
        <p:pic>
          <p:nvPicPr>
            <p:cNvPr id="38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39" name="Rectangle 38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51711E-6 L 0.00209 0.1968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291330"/>
            <a:ext cx="48332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while(current != null)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 or current != null)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17341" y="2007316"/>
            <a:ext cx="2419116" cy="1737174"/>
            <a:chOff x="1768571" y="3292587"/>
            <a:chExt cx="2419116" cy="1737174"/>
          </a:xfrm>
        </p:grpSpPr>
        <p:sp>
          <p:nvSpPr>
            <p:cNvPr id="115" name="Oval 114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15" idx="3"/>
                <a:endCxn id="126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15" idx="5"/>
                <a:endCxn id="124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26" idx="3"/>
                <a:endCxn id="122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1" name="Straight Connector 120"/>
              <p:cNvCxnSpPr>
                <a:stCxn id="126" idx="5"/>
                <a:endCxn id="120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50"/>
          <p:cNvGrpSpPr/>
          <p:nvPr/>
        </p:nvGrpSpPr>
        <p:grpSpPr>
          <a:xfrm>
            <a:off x="6775634" y="4457837"/>
            <a:ext cx="967411" cy="1944662"/>
            <a:chOff x="7054512" y="4707929"/>
            <a:chExt cx="967411" cy="175008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916525" y="385146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0236" y="2801888"/>
            <a:ext cx="473525" cy="480982"/>
          </a:xfrm>
          <a:prstGeom prst="rect">
            <a:avLst/>
          </a:prstGeom>
          <a:noFill/>
        </p:spPr>
      </p:pic>
      <p:pic>
        <p:nvPicPr>
          <p:cNvPr id="14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785" y="3869829"/>
            <a:ext cx="473525" cy="480982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6857432" y="38647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64058" y="58459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77309" y="5501357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0682" y="5203182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291330"/>
            <a:ext cx="48332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while(current != null)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                     or                           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17341" y="2007316"/>
            <a:ext cx="2419116" cy="1737174"/>
            <a:chOff x="1768571" y="3292587"/>
            <a:chExt cx="2419116" cy="1737174"/>
          </a:xfrm>
        </p:grpSpPr>
        <p:sp>
          <p:nvSpPr>
            <p:cNvPr id="115" name="Oval 114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15" idx="3"/>
                <a:endCxn id="126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15" idx="5"/>
                <a:endCxn id="124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26" idx="3"/>
                <a:endCxn id="122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1" name="Straight Connector 120"/>
              <p:cNvCxnSpPr>
                <a:stCxn id="126" idx="5"/>
                <a:endCxn id="120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50"/>
          <p:cNvGrpSpPr/>
          <p:nvPr/>
        </p:nvGrpSpPr>
        <p:grpSpPr>
          <a:xfrm>
            <a:off x="6775634" y="4457837"/>
            <a:ext cx="967411" cy="1944662"/>
            <a:chOff x="7054512" y="4707929"/>
            <a:chExt cx="967411" cy="175008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916525" y="385146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2028" y="4922237"/>
            <a:ext cx="473525" cy="480982"/>
          </a:xfrm>
          <a:prstGeom prst="rect">
            <a:avLst/>
          </a:prstGeom>
          <a:noFill/>
        </p:spPr>
      </p:pic>
      <p:pic>
        <p:nvPicPr>
          <p:cNvPr id="14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4219" y="4572194"/>
            <a:ext cx="473525" cy="480982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6857432" y="38647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64058" y="58459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77309" y="5501357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0682" y="5203182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9478" y="4639965"/>
            <a:ext cx="209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3270" y="2016035"/>
            <a:ext cx="235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75342" y="2420227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5002" y="5220411"/>
            <a:ext cx="473525" cy="480982"/>
          </a:xfrm>
          <a:prstGeom prst="rect">
            <a:avLst/>
          </a:prstGeom>
          <a:noFill/>
        </p:spPr>
      </p:pic>
      <p:pic>
        <p:nvPicPr>
          <p:cNvPr id="3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680" y="5704115"/>
            <a:ext cx="473525" cy="480982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6850810" y="3871340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5377" y="564713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8243" y="5653757"/>
            <a:ext cx="19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current != null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87789E-6 C -0.00091 -0.02475 0.00352 -0.1235 -0.0052 -0.14871 C -0.01393 -0.17391 -0.04335 -0.16281 -0.05221 -0.15079 C -0.06106 -0.13876 -0.05729 -0.09251 -0.05859 -0.07725 " pathEditMode="relative" rAng="0" ptsTypes="aaaa">
                                      <p:cBhvr>
                                        <p:cTn id="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" y="-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34" grpId="0"/>
      <p:bldP spid="35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291330"/>
            <a:ext cx="48332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while(current != null)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                     or                           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17341" y="2007316"/>
            <a:ext cx="2419116" cy="1737174"/>
            <a:chOff x="1768571" y="3292587"/>
            <a:chExt cx="2419116" cy="1737174"/>
          </a:xfrm>
        </p:grpSpPr>
        <p:sp>
          <p:nvSpPr>
            <p:cNvPr id="115" name="Oval 114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15" idx="3"/>
                <a:endCxn id="126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15" idx="5"/>
                <a:endCxn id="124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26" idx="3"/>
                <a:endCxn id="122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1" name="Straight Connector 120"/>
              <p:cNvCxnSpPr>
                <a:stCxn id="126" idx="5"/>
                <a:endCxn id="120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50"/>
          <p:cNvGrpSpPr/>
          <p:nvPr/>
        </p:nvGrpSpPr>
        <p:grpSpPr>
          <a:xfrm>
            <a:off x="6775634" y="4457837"/>
            <a:ext cx="967411" cy="1944662"/>
            <a:chOff x="7054512" y="4707929"/>
            <a:chExt cx="967411" cy="175008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916525" y="385146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04219" y="4537925"/>
            <a:ext cx="473525" cy="480982"/>
          </a:xfrm>
          <a:prstGeom prst="rect">
            <a:avLst/>
          </a:prstGeom>
          <a:noFill/>
        </p:spPr>
      </p:pic>
      <p:pic>
        <p:nvPicPr>
          <p:cNvPr id="14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950" y="2769898"/>
            <a:ext cx="473525" cy="480982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6857432" y="38647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64058" y="58459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77309" y="5501357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39478" y="4639965"/>
            <a:ext cx="209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3270" y="2016035"/>
            <a:ext cx="235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75342" y="2420227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5890" y="4943061"/>
            <a:ext cx="459547" cy="466784"/>
          </a:xfrm>
          <a:prstGeom prst="rect">
            <a:avLst/>
          </a:prstGeom>
          <a:noFill/>
        </p:spPr>
      </p:pic>
      <p:pic>
        <p:nvPicPr>
          <p:cNvPr id="3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4637" y="5319802"/>
            <a:ext cx="473525" cy="480982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6864062" y="3858086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5377" y="564713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8243" y="5653757"/>
            <a:ext cx="19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current != null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35184" y="4639965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33757" y="2413601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402" y="2365707"/>
            <a:ext cx="473525" cy="480982"/>
          </a:xfrm>
          <a:prstGeom prst="rect">
            <a:avLst/>
          </a:prstGeom>
          <a:noFill/>
        </p:spPr>
      </p:pic>
      <p:pic>
        <p:nvPicPr>
          <p:cNvPr id="4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680" y="5704115"/>
            <a:ext cx="473525" cy="480982"/>
          </a:xfrm>
          <a:prstGeom prst="rect">
            <a:avLst/>
          </a:prstGeom>
          <a:noFill/>
        </p:spPr>
      </p:pic>
      <p:grpSp>
        <p:nvGrpSpPr>
          <p:cNvPr id="48" name="Group 65"/>
          <p:cNvGrpSpPr/>
          <p:nvPr/>
        </p:nvGrpSpPr>
        <p:grpSpPr>
          <a:xfrm>
            <a:off x="7354379" y="3236366"/>
            <a:ext cx="1153514" cy="672564"/>
            <a:chOff x="7672432" y="1712370"/>
            <a:chExt cx="1153514" cy="672564"/>
          </a:xfrm>
        </p:grpSpPr>
        <p:pic>
          <p:nvPicPr>
            <p:cNvPr id="49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-0.03377 C -0.00365 -0.06106 0.0052 -0.17045 -0.00365 -0.19774 C -0.0125 -0.22503 -0.04675 -0.21 -0.05691 -0.19774 C -0.06706 -0.18548 -0.06303 -0.13969 -0.06459 -0.12443 " pathEditMode="relative" rAng="0" ptsTypes="aaaa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5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44" grpId="0"/>
      <p:bldP spid="38" grpId="0"/>
      <p:bldP spid="39" grpId="0"/>
      <p:bldP spid="43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291330"/>
            <a:ext cx="48332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while(current != null)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                     or                           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17341" y="2007316"/>
            <a:ext cx="2419116" cy="1737174"/>
            <a:chOff x="1768571" y="3292587"/>
            <a:chExt cx="2419116" cy="1737174"/>
          </a:xfrm>
        </p:grpSpPr>
        <p:sp>
          <p:nvSpPr>
            <p:cNvPr id="115" name="Oval 114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15" idx="3"/>
                <a:endCxn id="126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15" idx="5"/>
                <a:endCxn id="124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26" idx="3"/>
                <a:endCxn id="122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1" name="Straight Connector 120"/>
              <p:cNvCxnSpPr>
                <a:stCxn id="126" idx="5"/>
                <a:endCxn id="120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50"/>
          <p:cNvGrpSpPr/>
          <p:nvPr/>
        </p:nvGrpSpPr>
        <p:grpSpPr>
          <a:xfrm>
            <a:off x="6775634" y="4457837"/>
            <a:ext cx="967411" cy="1944662"/>
            <a:chOff x="7054512" y="4707929"/>
            <a:chExt cx="967411" cy="175008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916525" y="385146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906" y="3411490"/>
            <a:ext cx="473525" cy="480982"/>
          </a:xfrm>
          <a:prstGeom prst="rect">
            <a:avLst/>
          </a:prstGeom>
          <a:noFill/>
        </p:spPr>
      </p:pic>
      <p:pic>
        <p:nvPicPr>
          <p:cNvPr id="14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950" y="2769898"/>
            <a:ext cx="473525" cy="480982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6857432" y="38647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64058" y="58459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3270" y="2016035"/>
            <a:ext cx="235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75342" y="2420227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5377" y="564713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8243" y="5653757"/>
            <a:ext cx="19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current != null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33757" y="2413601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402" y="2365707"/>
            <a:ext cx="473525" cy="480982"/>
          </a:xfrm>
          <a:prstGeom prst="rect">
            <a:avLst/>
          </a:prstGeom>
          <a:noFill/>
        </p:spPr>
      </p:pic>
      <p:grpSp>
        <p:nvGrpSpPr>
          <p:cNvPr id="12" name="Group 65"/>
          <p:cNvGrpSpPr/>
          <p:nvPr/>
        </p:nvGrpSpPr>
        <p:grpSpPr>
          <a:xfrm>
            <a:off x="7354379" y="3236366"/>
            <a:ext cx="1153514" cy="672564"/>
            <a:chOff x="7672432" y="1712370"/>
            <a:chExt cx="1153514" cy="672564"/>
          </a:xfrm>
        </p:grpSpPr>
        <p:pic>
          <p:nvPicPr>
            <p:cNvPr id="49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6857433" y="3877969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51711E-6 L -2.91667E-6 0.2430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5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291330"/>
            <a:ext cx="48332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while(current != null)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                     or                           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17341" y="2007316"/>
            <a:ext cx="2419116" cy="1737174"/>
            <a:chOff x="1768571" y="3292587"/>
            <a:chExt cx="2419116" cy="1737174"/>
          </a:xfrm>
        </p:grpSpPr>
        <p:sp>
          <p:nvSpPr>
            <p:cNvPr id="115" name="Oval 114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15" idx="3"/>
                <a:endCxn id="126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15" idx="5"/>
                <a:endCxn id="124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26" idx="3"/>
                <a:endCxn id="122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1" name="Straight Connector 120"/>
              <p:cNvCxnSpPr>
                <a:stCxn id="126" idx="5"/>
                <a:endCxn id="120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50"/>
          <p:cNvGrpSpPr/>
          <p:nvPr/>
        </p:nvGrpSpPr>
        <p:grpSpPr>
          <a:xfrm>
            <a:off x="6775634" y="4457837"/>
            <a:ext cx="967411" cy="1944662"/>
            <a:chOff x="7054512" y="4707929"/>
            <a:chExt cx="967411" cy="175008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916525" y="385146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7958" y="4537925"/>
            <a:ext cx="473525" cy="480982"/>
          </a:xfrm>
          <a:prstGeom prst="rect">
            <a:avLst/>
          </a:prstGeom>
          <a:noFill/>
        </p:spPr>
      </p:pic>
      <p:pic>
        <p:nvPicPr>
          <p:cNvPr id="14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950" y="2769898"/>
            <a:ext cx="473525" cy="480982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6857432" y="38647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64058" y="58459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3270" y="2016035"/>
            <a:ext cx="235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75342" y="2420227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5377" y="564713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8243" y="5653757"/>
            <a:ext cx="19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current != null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33757" y="2413601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272" y="4895733"/>
            <a:ext cx="473525" cy="480982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6864058" y="5514610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39478" y="4639965"/>
            <a:ext cx="209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35184" y="4639965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18677" y="2420229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1263" y="5313176"/>
            <a:ext cx="473525" cy="480982"/>
          </a:xfrm>
          <a:prstGeom prst="rect">
            <a:avLst/>
          </a:prstGeom>
          <a:noFill/>
        </p:spPr>
      </p:pic>
      <p:pic>
        <p:nvPicPr>
          <p:cNvPr id="5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680" y="5690863"/>
            <a:ext cx="473525" cy="480982"/>
          </a:xfrm>
          <a:prstGeom prst="rect">
            <a:avLst/>
          </a:prstGeom>
          <a:noFill/>
        </p:spPr>
      </p:pic>
      <p:pic>
        <p:nvPicPr>
          <p:cNvPr id="5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272" y="3848811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1 -0.03377 C -0.00468 -0.06106 0.00469 -0.16952 -0.00364 -0.19797 C -0.01198 -0.22641 -0.04544 -0.21601 -0.05481 -0.20375 C -0.06419 -0.19149 -0.05911 -0.14108 -0.06028 -0.12466 " pathEditMode="relative" rAng="0" ptsTypes="aaaa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-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51" grpId="0"/>
      <p:bldP spid="43" grpId="0"/>
      <p:bldP spid="44" grpId="0"/>
      <p:bldP spid="44" grpId="1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291330"/>
            <a:ext cx="48332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while(current != null)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                     or                           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17341" y="2007316"/>
            <a:ext cx="2419116" cy="1737174"/>
            <a:chOff x="1768571" y="3292587"/>
            <a:chExt cx="2419116" cy="1737174"/>
          </a:xfrm>
        </p:grpSpPr>
        <p:sp>
          <p:nvSpPr>
            <p:cNvPr id="115" name="Oval 114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15" idx="3"/>
                <a:endCxn id="126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15" idx="5"/>
                <a:endCxn id="124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26" idx="3"/>
                <a:endCxn id="122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1" name="Straight Connector 120"/>
              <p:cNvCxnSpPr>
                <a:stCxn id="126" idx="5"/>
                <a:endCxn id="120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50"/>
          <p:cNvGrpSpPr/>
          <p:nvPr/>
        </p:nvGrpSpPr>
        <p:grpSpPr>
          <a:xfrm>
            <a:off x="6775634" y="4457837"/>
            <a:ext cx="967411" cy="1944662"/>
            <a:chOff x="7054512" y="4707929"/>
            <a:chExt cx="967411" cy="175008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916525" y="385146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7958" y="4537925"/>
            <a:ext cx="473525" cy="480982"/>
          </a:xfrm>
          <a:prstGeom prst="rect">
            <a:avLst/>
          </a:prstGeom>
          <a:noFill/>
        </p:spPr>
      </p:pic>
      <p:pic>
        <p:nvPicPr>
          <p:cNvPr id="14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506" y="2359837"/>
            <a:ext cx="473525" cy="480982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6857432" y="38647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64058" y="58459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3270" y="2016035"/>
            <a:ext cx="235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75342" y="2420227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5377" y="564713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8243" y="5653757"/>
            <a:ext cx="19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current != null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33757" y="2413601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272" y="4895733"/>
            <a:ext cx="473525" cy="480982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4439478" y="4639965"/>
            <a:ext cx="209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35184" y="4639965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18677" y="2420229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1263" y="5313176"/>
            <a:ext cx="473525" cy="480982"/>
          </a:xfrm>
          <a:prstGeom prst="rect">
            <a:avLst/>
          </a:prstGeom>
          <a:noFill/>
        </p:spPr>
      </p:pic>
      <p:pic>
        <p:nvPicPr>
          <p:cNvPr id="5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9680" y="5690863"/>
            <a:ext cx="473525" cy="480982"/>
          </a:xfrm>
          <a:prstGeom prst="rect">
            <a:avLst/>
          </a:prstGeom>
          <a:noFill/>
        </p:spPr>
      </p:pic>
      <p:pic>
        <p:nvPicPr>
          <p:cNvPr id="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7" y="2736768"/>
            <a:ext cx="473525" cy="480982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10177093" y="2413604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64060" y="3858089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0" name="Group 65"/>
          <p:cNvGrpSpPr/>
          <p:nvPr/>
        </p:nvGrpSpPr>
        <p:grpSpPr>
          <a:xfrm>
            <a:off x="7990483" y="2666519"/>
            <a:ext cx="1153514" cy="672564"/>
            <a:chOff x="7672432" y="1712370"/>
            <a:chExt cx="1153514" cy="672564"/>
          </a:xfrm>
        </p:grpSpPr>
        <p:pic>
          <p:nvPicPr>
            <p:cNvPr id="52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7" name="TextBox 56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12 -0.03955 C 0.00612 -0.071 0.01589 -0.19496 0.00612 -0.22872 C -0.00364 -0.26249 -0.04114 -0.25046 -0.0526 -0.24214 C -0.06406 -0.23381 -0.06028 -0.19172 -0.06237 -0.17854 " pathEditMode="relative" rAng="0" ptsTypes="aaaa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-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5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41" grpId="0"/>
      <p:bldP spid="42" grpId="0"/>
      <p:bldP spid="44" grpId="1"/>
      <p:bldP spid="48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291330"/>
            <a:ext cx="48332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while(current != null)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                     or                           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17341" y="2007316"/>
            <a:ext cx="2419116" cy="1737174"/>
            <a:chOff x="1768571" y="3292587"/>
            <a:chExt cx="2419116" cy="1737174"/>
          </a:xfrm>
        </p:grpSpPr>
        <p:sp>
          <p:nvSpPr>
            <p:cNvPr id="115" name="Oval 114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15" idx="3"/>
                <a:endCxn id="126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15" idx="5"/>
                <a:endCxn id="124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26" idx="3"/>
                <a:endCxn id="122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1" name="Straight Connector 120"/>
              <p:cNvCxnSpPr>
                <a:stCxn id="126" idx="5"/>
                <a:endCxn id="120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50"/>
          <p:cNvGrpSpPr/>
          <p:nvPr/>
        </p:nvGrpSpPr>
        <p:grpSpPr>
          <a:xfrm>
            <a:off x="6775634" y="4457837"/>
            <a:ext cx="967411" cy="1944662"/>
            <a:chOff x="7054512" y="4707929"/>
            <a:chExt cx="967411" cy="175008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916525" y="385146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1506" y="2359081"/>
            <a:ext cx="473525" cy="480982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6857432" y="38647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3270" y="2016035"/>
            <a:ext cx="235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75342" y="2420227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5377" y="564713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8243" y="5653757"/>
            <a:ext cx="19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current != null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33757" y="2413601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18677" y="2420229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7" y="2736768"/>
            <a:ext cx="473525" cy="480982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10177093" y="2413604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2" name="Group 65"/>
          <p:cNvGrpSpPr/>
          <p:nvPr/>
        </p:nvGrpSpPr>
        <p:grpSpPr>
          <a:xfrm>
            <a:off x="7990483" y="2666519"/>
            <a:ext cx="1153514" cy="672564"/>
            <a:chOff x="7672432" y="1712370"/>
            <a:chExt cx="1153514" cy="672564"/>
          </a:xfrm>
        </p:grpSpPr>
        <p:pic>
          <p:nvPicPr>
            <p:cNvPr id="52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7" name="TextBox 56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5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142" y="3459011"/>
            <a:ext cx="473525" cy="480982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6850806" y="3858088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3.41351E-6 L -2.08333E-6 0.29371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291330"/>
            <a:ext cx="48332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while(current != null)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                     or                           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17341" y="2007316"/>
            <a:ext cx="2419116" cy="1737174"/>
            <a:chOff x="1768571" y="3292587"/>
            <a:chExt cx="2419116" cy="1737174"/>
          </a:xfrm>
        </p:grpSpPr>
        <p:sp>
          <p:nvSpPr>
            <p:cNvPr id="115" name="Oval 114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15" idx="3"/>
                <a:endCxn id="126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15" idx="5"/>
                <a:endCxn id="124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26" idx="3"/>
                <a:endCxn id="122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1" name="Straight Connector 120"/>
              <p:cNvCxnSpPr>
                <a:stCxn id="126" idx="5"/>
                <a:endCxn id="120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50"/>
          <p:cNvGrpSpPr/>
          <p:nvPr/>
        </p:nvGrpSpPr>
        <p:grpSpPr>
          <a:xfrm>
            <a:off x="6775634" y="4457837"/>
            <a:ext cx="967411" cy="1944662"/>
            <a:chOff x="7054512" y="4707929"/>
            <a:chExt cx="967411" cy="175008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916525" y="385146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67" y="3883081"/>
            <a:ext cx="473525" cy="480982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6857432" y="38647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263270" y="2016035"/>
            <a:ext cx="235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375342" y="2420227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05377" y="564713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08243" y="5653757"/>
            <a:ext cx="1974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current != null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633757" y="2413601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18677" y="2420229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8776" y="4908985"/>
            <a:ext cx="473525" cy="480982"/>
          </a:xfrm>
          <a:prstGeom prst="rect">
            <a:avLst/>
          </a:prstGeom>
          <a:noFill/>
        </p:spPr>
      </p:pic>
      <p:pic>
        <p:nvPicPr>
          <p:cNvPr id="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577" y="2736768"/>
            <a:ext cx="473525" cy="480982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10177093" y="2413604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7473" y="4572193"/>
            <a:ext cx="473525" cy="480982"/>
          </a:xfrm>
          <a:prstGeom prst="rect">
            <a:avLst/>
          </a:prstGeom>
          <a:noFill/>
        </p:spPr>
      </p:pic>
      <p:sp>
        <p:nvSpPr>
          <p:cNvPr id="56" name="TextBox 55"/>
          <p:cNvSpPr txBox="1"/>
          <p:nvPr/>
        </p:nvSpPr>
        <p:spPr>
          <a:xfrm>
            <a:off x="6857434" y="5865792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39478" y="4639965"/>
            <a:ext cx="209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448759" y="2420231"/>
            <a:ext cx="404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4028" y="5326428"/>
            <a:ext cx="473525" cy="480982"/>
          </a:xfrm>
          <a:prstGeom prst="rect">
            <a:avLst/>
          </a:prstGeom>
          <a:noFill/>
        </p:spPr>
      </p:pic>
      <p:pic>
        <p:nvPicPr>
          <p:cNvPr id="5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3176" y="5704115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0.03677 C 0.00078 -0.06915 0.00886 -0.19704 -0.00104 -0.23173 C -0.01093 -0.26642 -0.04843 -0.25486 -0.05859 -0.24515 C -0.06875 -0.23543 -0.06119 -0.18849 -0.06185 -0.17369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-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56" grpId="0"/>
      <p:bldP spid="43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304582"/>
            <a:ext cx="7505275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current=root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if (current ==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return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push(s, current) 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(s)) 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current = pop(s)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print current-&gt;info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//right child is pushed first so that left is processed first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push(s,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push(s,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Binary Tree Traversal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78145"/>
            <a:ext cx="3661256" cy="260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current=root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if (current ==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return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push(s, current) 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3531" y="2360599"/>
            <a:ext cx="473525" cy="480982"/>
          </a:xfrm>
          <a:prstGeom prst="rect">
            <a:avLst/>
          </a:prstGeom>
          <a:noFill/>
        </p:spPr>
      </p:pic>
      <p:pic>
        <p:nvPicPr>
          <p:cNvPr id="7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4690" y="3047249"/>
            <a:ext cx="473525" cy="480982"/>
          </a:xfrm>
          <a:prstGeom prst="rect">
            <a:avLst/>
          </a:prstGeom>
          <a:noFill/>
        </p:spPr>
      </p:pic>
      <p:pic>
        <p:nvPicPr>
          <p:cNvPr id="76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5858" y="3438567"/>
            <a:ext cx="482474" cy="506416"/>
          </a:xfrm>
          <a:prstGeom prst="rect">
            <a:avLst/>
          </a:prstGeom>
          <a:noFill/>
        </p:spPr>
      </p:pic>
      <p:pic>
        <p:nvPicPr>
          <p:cNvPr id="5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350" y="1940325"/>
            <a:ext cx="473525" cy="480982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982473" y="5585796"/>
            <a:ext cx="314719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Note: Stack has Address of Nodes Pushed In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6069618" y="1679900"/>
            <a:ext cx="1102674" cy="714323"/>
            <a:chOff x="4717895" y="3018369"/>
            <a:chExt cx="1102674" cy="714323"/>
          </a:xfrm>
        </p:grpSpPr>
        <p:pic>
          <p:nvPicPr>
            <p:cNvPr id="63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261621" y="3858089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41351E-6 L 0.00104 0.3069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7" grpId="0"/>
      <p:bldP spid="58" grpId="0" animBg="1"/>
      <p:bldP spid="67" grpId="0"/>
      <p:bldP spid="6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8862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6069618" y="1679900"/>
            <a:ext cx="1102674" cy="714323"/>
            <a:chOff x="4717895" y="3018369"/>
            <a:chExt cx="1102674" cy="714323"/>
          </a:xfrm>
        </p:grpSpPr>
        <p:pic>
          <p:nvPicPr>
            <p:cNvPr id="63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261621" y="5965157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9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7040" y="3051611"/>
            <a:ext cx="473525" cy="419527"/>
          </a:xfrm>
          <a:prstGeom prst="rect">
            <a:avLst/>
          </a:prstGeom>
          <a:noFill/>
        </p:spPr>
      </p:pic>
      <p:pic>
        <p:nvPicPr>
          <p:cNvPr id="51" name="Picture 3" descr="D:\PES\DS_2020\Madam\RightHan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3611" y="3395421"/>
            <a:ext cx="473525" cy="480982"/>
          </a:xfrm>
          <a:prstGeom prst="rect">
            <a:avLst/>
          </a:prstGeom>
          <a:noFill/>
        </p:spPr>
      </p:pic>
      <p:pic>
        <p:nvPicPr>
          <p:cNvPr id="70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60292" y="2389003"/>
            <a:ext cx="473525" cy="4195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55227E-6 L -0.00105 -0.3087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5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3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4893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6069618" y="1679900"/>
            <a:ext cx="1102674" cy="714323"/>
            <a:chOff x="4717895" y="3018369"/>
            <a:chExt cx="1102674" cy="714323"/>
          </a:xfrm>
        </p:grpSpPr>
        <p:pic>
          <p:nvPicPr>
            <p:cNvPr id="63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pic>
        <p:nvPicPr>
          <p:cNvPr id="51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6707" y="3770619"/>
            <a:ext cx="473525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280450" y="4295409"/>
            <a:ext cx="23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current-&gt;right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08679" y="43219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7764801" y="2477774"/>
            <a:ext cx="457796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15310" y="4315477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2602" y="4148305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8F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0347 C 0.01145 -0.0037 0.05507 -0.03885 0.07005 -0.04047 C 0.08515 -0.04186 0.08541 -0.04602 0.08971 -0.00509 C 0.09388 0.03608 0.09453 0.16674 0.09544 0.20745 C 0.09648 0.24815 0.09453 0.23219 0.09427 0.23867 " pathEditMode="relative" rAng="0" ptsTypes="aaaaa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9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4893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6069618" y="1679900"/>
            <a:ext cx="1102674" cy="714323"/>
            <a:chOff x="4717895" y="3018369"/>
            <a:chExt cx="1102674" cy="714323"/>
          </a:xfrm>
        </p:grpSpPr>
        <p:pic>
          <p:nvPicPr>
            <p:cNvPr id="63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pic>
        <p:nvPicPr>
          <p:cNvPr id="51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61176" y="4525614"/>
            <a:ext cx="473525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4502521" y="4308472"/>
            <a:ext cx="23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current-&gt;left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08679" y="43219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15308" y="4315658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6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34251" y="4955931"/>
            <a:ext cx="502171" cy="480982"/>
          </a:xfrm>
          <a:prstGeom prst="rect">
            <a:avLst/>
          </a:prstGeom>
          <a:noFill/>
        </p:spPr>
      </p:pic>
      <p:sp>
        <p:nvSpPr>
          <p:cNvPr id="47" name="Oval 46"/>
          <p:cNvSpPr/>
          <p:nvPr/>
        </p:nvSpPr>
        <p:spPr>
          <a:xfrm>
            <a:off x="6499220" y="2444644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61621" y="593865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8FC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59112E-6 C 0.01171 -0.00601 0.05533 -0.03469 0.07031 -0.03585 C 0.08541 -0.03724 0.08567 -0.04047 0.08997 -0.00694 C 0.09414 0.02659 0.09492 0.13321 0.0957 0.16628 C 0.09661 0.19958 0.09492 0.1864 0.09466 0.19172 " pathEditMode="relative" rAng="0" ptsTypes="aaaaa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8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4893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5446761" y="2276247"/>
            <a:ext cx="1102674" cy="714323"/>
            <a:chOff x="4717895" y="3018369"/>
            <a:chExt cx="1102674" cy="714323"/>
          </a:xfrm>
        </p:grpSpPr>
        <p:pic>
          <p:nvPicPr>
            <p:cNvPr id="63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pic>
        <p:nvPicPr>
          <p:cNvPr id="51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2022" y="2378951"/>
            <a:ext cx="473525" cy="480982"/>
          </a:xfrm>
          <a:prstGeom prst="rect">
            <a:avLst/>
          </a:prstGeom>
          <a:noFill/>
        </p:spPr>
      </p:pic>
      <p:pic>
        <p:nvPicPr>
          <p:cNvPr id="46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3793" y="3061816"/>
            <a:ext cx="473525" cy="480982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7261621" y="593865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57265" y="5646722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263890" y="3864305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Group 64"/>
          <p:cNvGrpSpPr/>
          <p:nvPr/>
        </p:nvGrpSpPr>
        <p:grpSpPr>
          <a:xfrm>
            <a:off x="6076246" y="1673276"/>
            <a:ext cx="1102674" cy="714323"/>
            <a:chOff x="4717895" y="3018369"/>
            <a:chExt cx="1102674" cy="714323"/>
          </a:xfrm>
        </p:grpSpPr>
        <p:pic>
          <p:nvPicPr>
            <p:cNvPr id="60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1" name="Rectangle 60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pic>
        <p:nvPicPr>
          <p:cNvPr id="62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8472" y="3399747"/>
            <a:ext cx="473525" cy="480982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9487989" y="2532877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71138E-6 L 4.58333E-6 -0.26249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4" grpId="0"/>
      <p:bldP spid="55" grpId="0"/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4893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5446761" y="2276247"/>
            <a:ext cx="1102674" cy="714323"/>
            <a:chOff x="4717895" y="3018369"/>
            <a:chExt cx="1102674" cy="714323"/>
          </a:xfrm>
        </p:grpSpPr>
        <p:pic>
          <p:nvPicPr>
            <p:cNvPr id="63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1621" y="593865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2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676" y="3797501"/>
            <a:ext cx="473525" cy="480982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9487989" y="2532688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5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43068" y="4161936"/>
            <a:ext cx="473525" cy="480982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4280450" y="4295409"/>
            <a:ext cx="23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current-&gt;right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15310" y="430222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09253" y="4295409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062435" y="3153633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8F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0.00971 C 0.01197 -0.01388 0.05716 -0.03238 0.07187 -0.03469 C 0.08658 -0.037 0.08476 -0.02984 0.08815 -0.02313 C 0.09153 -0.01642 0.09114 -0.0259 0.09257 0.00578 C 0.09401 0.03746 0.09609 0.13598 0.09648 0.16744 C 0.09687 0.19889 0.09557 0.18918 0.09531 0.19473 " pathEditMode="relative" rAng="0" ptsTypes="aasaaa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4893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5446761" y="2276247"/>
            <a:ext cx="1102674" cy="714323"/>
            <a:chOff x="4717895" y="3018369"/>
            <a:chExt cx="1102674" cy="714323"/>
          </a:xfrm>
        </p:grpSpPr>
        <p:pic>
          <p:nvPicPr>
            <p:cNvPr id="63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1621" y="593865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2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3758" y="4486614"/>
            <a:ext cx="473525" cy="480982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9487989" y="2532688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5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9899" y="4877553"/>
            <a:ext cx="405998" cy="480982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4439474" y="4295409"/>
            <a:ext cx="23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current-&gt;left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28566" y="430222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09253" y="4295402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803480" y="3100624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55566" y="5627255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8FC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0879 C 0.01146 -0.0118 0.05573 -0.02613 0.07005 -0.02775 C 0.0845 -0.02914 0.08281 -0.02382 0.08607 -0.01897 C 0.08932 -0.01365 0.08893 -0.02105 0.09036 0.00324 C 0.09166 0.02752 0.09375 0.10268 0.09414 0.12673 C 0.09466 0.15102 0.09323 0.14338 0.09297 0.14755 " pathEditMode="relative" rAng="0" ptsTypes="aasaaa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4893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5446761" y="2276247"/>
            <a:ext cx="1102674" cy="714323"/>
            <a:chOff x="4717895" y="3018369"/>
            <a:chExt cx="1102674" cy="714323"/>
          </a:xfrm>
        </p:grpSpPr>
        <p:pic>
          <p:nvPicPr>
            <p:cNvPr id="63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4" name="Rectangle 63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1621" y="593865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2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1149" y="2352258"/>
            <a:ext cx="473525" cy="480982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9487989" y="2532688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5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87778" y="3021871"/>
            <a:ext cx="405998" cy="480982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7255566" y="5627255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62194" y="5315835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Group 64"/>
          <p:cNvGrpSpPr/>
          <p:nvPr/>
        </p:nvGrpSpPr>
        <p:grpSpPr>
          <a:xfrm>
            <a:off x="4804028" y="3011743"/>
            <a:ext cx="1102674" cy="714323"/>
            <a:chOff x="4717895" y="3018369"/>
            <a:chExt cx="1102674" cy="714323"/>
          </a:xfrm>
        </p:grpSpPr>
        <p:pic>
          <p:nvPicPr>
            <p:cNvPr id="60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1" name="Rectangle 60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9759659" y="2526251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9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2212" y="3399179"/>
            <a:ext cx="405998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89639E-6 L 3.95833E-6 -0.2086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6" grpId="0"/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4893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61621" y="593865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87989" y="2532688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55566" y="5627255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4804028" y="3011743"/>
            <a:ext cx="1102674" cy="714323"/>
            <a:chOff x="4717895" y="3018369"/>
            <a:chExt cx="1102674" cy="714323"/>
          </a:xfrm>
        </p:grpSpPr>
        <p:pic>
          <p:nvPicPr>
            <p:cNvPr id="60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1" name="Rectangle 60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9759659" y="2526251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0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8376" y="3803753"/>
            <a:ext cx="405998" cy="480982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4280450" y="4295409"/>
            <a:ext cx="23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current-&gt;right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9253" y="4295409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4893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61621" y="593865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87989" y="2532688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55566" y="5627255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4804028" y="3011743"/>
            <a:ext cx="1102674" cy="714323"/>
            <a:chOff x="4717895" y="3018369"/>
            <a:chExt cx="1102674" cy="714323"/>
          </a:xfrm>
        </p:grpSpPr>
        <p:pic>
          <p:nvPicPr>
            <p:cNvPr id="60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1" name="Rectangle 60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9759659" y="2526251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0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0142" y="4519182"/>
            <a:ext cx="405998" cy="480982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4426222" y="4295409"/>
            <a:ext cx="23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current-&gt;left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09253" y="4295409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 Traversals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31234"/>
            <a:ext cx="7938053" cy="4505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Important operation: Traversal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Traversal: Moving through all the nodes in a binary tree and visiting each one in turn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Trees: There are many orders possible since it is a nonlinear DS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Tasks: 1. Visiting a node denoted by V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    2. Traversing the left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denoted by L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    3. Traversing the right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denoted by R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Six ways to arrange them: VLR, LVR, LRV, VRL, RVL, RLV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Standard   Traversals   include:   VLR-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Preorder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,    LVR-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,   	 				      LRV-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4893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61621" y="593865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87989" y="2532688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55566" y="5627255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3" name="Group 64"/>
          <p:cNvGrpSpPr/>
          <p:nvPr/>
        </p:nvGrpSpPr>
        <p:grpSpPr>
          <a:xfrm>
            <a:off x="4804028" y="3011743"/>
            <a:ext cx="1102674" cy="714323"/>
            <a:chOff x="4717895" y="3018369"/>
            <a:chExt cx="1102674" cy="714323"/>
          </a:xfrm>
        </p:grpSpPr>
        <p:pic>
          <p:nvPicPr>
            <p:cNvPr id="60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1" name="Rectangle 60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9759659" y="2526251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0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4038" y="2333142"/>
            <a:ext cx="405998" cy="480982"/>
          </a:xfrm>
          <a:prstGeom prst="rect">
            <a:avLst/>
          </a:prstGeom>
          <a:noFill/>
        </p:spPr>
      </p:pic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67899" y="3015628"/>
            <a:ext cx="405998" cy="480982"/>
          </a:xfrm>
          <a:prstGeom prst="rect">
            <a:avLst/>
          </a:prstGeom>
          <a:noFill/>
        </p:spPr>
      </p:pic>
      <p:grpSp>
        <p:nvGrpSpPr>
          <p:cNvPr id="14" name="Group 65"/>
          <p:cNvGrpSpPr/>
          <p:nvPr/>
        </p:nvGrpSpPr>
        <p:grpSpPr>
          <a:xfrm>
            <a:off x="7433893" y="3064089"/>
            <a:ext cx="1153514" cy="672564"/>
            <a:chOff x="7672432" y="1712370"/>
            <a:chExt cx="1153514" cy="672564"/>
          </a:xfrm>
        </p:grpSpPr>
        <p:pic>
          <p:nvPicPr>
            <p:cNvPr id="46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004823" y="2519627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2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5830" y="3406567"/>
            <a:ext cx="405998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49676E-6 L 0.00013 -0.2548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3" grpId="0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4893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61621" y="593865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87989" y="2519625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759659" y="2526251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2988" y="3764188"/>
            <a:ext cx="405998" cy="423499"/>
          </a:xfrm>
          <a:prstGeom prst="rect">
            <a:avLst/>
          </a:prstGeom>
          <a:noFill/>
        </p:spPr>
      </p:pic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0832" y="4539439"/>
            <a:ext cx="405998" cy="480982"/>
          </a:xfrm>
          <a:prstGeom prst="rect">
            <a:avLst/>
          </a:prstGeom>
          <a:noFill/>
        </p:spPr>
      </p:pic>
      <p:grpSp>
        <p:nvGrpSpPr>
          <p:cNvPr id="13" name="Group 65"/>
          <p:cNvGrpSpPr/>
          <p:nvPr/>
        </p:nvGrpSpPr>
        <p:grpSpPr>
          <a:xfrm>
            <a:off x="7433893" y="3064089"/>
            <a:ext cx="1153514" cy="672564"/>
            <a:chOff x="7672432" y="1712370"/>
            <a:chExt cx="1153514" cy="672564"/>
          </a:xfrm>
        </p:grpSpPr>
        <p:pic>
          <p:nvPicPr>
            <p:cNvPr id="46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004823" y="2519627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80450" y="4295409"/>
            <a:ext cx="23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current-&gt;right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09253" y="4295409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00326" y="4593582"/>
            <a:ext cx="23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current-&gt;left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3357" y="4593582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47" grpId="0"/>
      <p:bldP spid="5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23" y="1460958"/>
            <a:ext cx="7700838" cy="5052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		</a:t>
            </a: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97" y="1564893"/>
            <a:ext cx="3661256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iterativePreorder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while 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{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print current -&gt;info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current-&gt;right) 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 null)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     push(s, current-&gt;left)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96853" y="1795284"/>
            <a:ext cx="2419116" cy="1737174"/>
            <a:chOff x="1768571" y="3292587"/>
            <a:chExt cx="2419116" cy="1737174"/>
          </a:xfrm>
        </p:grpSpPr>
        <p:sp>
          <p:nvSpPr>
            <p:cNvPr id="30" name="Oval 29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stCxn id="30" idx="3"/>
                <a:endCxn id="32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6" name="Straight Connector 35"/>
              <p:cNvCxnSpPr>
                <a:stCxn id="30" idx="5"/>
                <a:endCxn id="35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2" idx="3"/>
                <a:endCxn id="3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42" name="Straight Connector 41"/>
              <p:cNvCxnSpPr>
                <a:stCxn id="32" idx="5"/>
                <a:endCxn id="41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7167146" y="4457837"/>
            <a:ext cx="967411" cy="1944662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261077" y="3864713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83755" y="2153484"/>
            <a:ext cx="265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Preorder Traversal: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268245" y="386471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56079" y="2526250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261621" y="5938653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487989" y="2519625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759659" y="2526251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4037" y="2359267"/>
            <a:ext cx="405998" cy="480982"/>
          </a:xfrm>
          <a:prstGeom prst="rect">
            <a:avLst/>
          </a:prstGeom>
          <a:noFill/>
        </p:spPr>
      </p:pic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1395" y="3028503"/>
            <a:ext cx="405998" cy="480982"/>
          </a:xfrm>
          <a:prstGeom prst="rect">
            <a:avLst/>
          </a:prstGeom>
          <a:noFill/>
        </p:spPr>
      </p:pic>
      <p:grpSp>
        <p:nvGrpSpPr>
          <p:cNvPr id="13" name="Group 65"/>
          <p:cNvGrpSpPr/>
          <p:nvPr/>
        </p:nvGrpSpPr>
        <p:grpSpPr>
          <a:xfrm>
            <a:off x="7433893" y="3064089"/>
            <a:ext cx="1153514" cy="672564"/>
            <a:chOff x="7672432" y="1712370"/>
            <a:chExt cx="1153514" cy="672564"/>
          </a:xfrm>
        </p:grpSpPr>
        <p:pic>
          <p:nvPicPr>
            <p:cNvPr id="46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0004823" y="2519627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80450" y="4295409"/>
            <a:ext cx="23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current-&gt;right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09253" y="4295409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00326" y="4593582"/>
            <a:ext cx="23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current-&gt;left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3357" y="4593582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Group 65"/>
          <p:cNvGrpSpPr/>
          <p:nvPr/>
        </p:nvGrpSpPr>
        <p:grpSpPr>
          <a:xfrm>
            <a:off x="8116380" y="2461114"/>
            <a:ext cx="1153514" cy="672564"/>
            <a:chOff x="7672432" y="1712370"/>
            <a:chExt cx="1153514" cy="672564"/>
          </a:xfrm>
        </p:grpSpPr>
        <p:pic>
          <p:nvPicPr>
            <p:cNvPr id="60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62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2821" y="3406189"/>
            <a:ext cx="405998" cy="480982"/>
          </a:xfrm>
          <a:prstGeom prst="rect">
            <a:avLst/>
          </a:prstGeom>
          <a:noFill/>
        </p:spPr>
      </p:pic>
      <p:sp>
        <p:nvSpPr>
          <p:cNvPr id="67" name="TextBox 66"/>
          <p:cNvSpPr txBox="1"/>
          <p:nvPr/>
        </p:nvSpPr>
        <p:spPr>
          <a:xfrm>
            <a:off x="10249987" y="2526253"/>
            <a:ext cx="351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5551" y="3797128"/>
            <a:ext cx="405998" cy="480982"/>
          </a:xfrm>
          <a:prstGeom prst="rect">
            <a:avLst/>
          </a:prstGeom>
          <a:noFill/>
        </p:spPr>
      </p:pic>
      <p:pic>
        <p:nvPicPr>
          <p:cNvPr id="6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0142" y="4519372"/>
            <a:ext cx="405998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90287E-6 L 4.16667E-6 -0.3011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4" grpId="0"/>
      <p:bldP spid="63" grpId="0"/>
      <p:bldP spid="64" grpId="0"/>
      <p:bldP spid="47" grpId="0"/>
      <p:bldP spid="51" grpId="0"/>
      <p:bldP spid="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503362"/>
            <a:ext cx="784983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s1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;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s2 =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;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push(s1, root)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 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(s2)) {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//Print all the elements of stack2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current = pop(s2)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print current-&gt;info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476858"/>
            <a:ext cx="7942596" cy="508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s1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s2 =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push(s1, root)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1000"/>
              </a:lnSpc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 algn="just">
              <a:lnSpc>
                <a:spcPts val="1000"/>
              </a:lnSpc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Group 46"/>
          <p:cNvGrpSpPr/>
          <p:nvPr/>
        </p:nvGrpSpPr>
        <p:grpSpPr>
          <a:xfrm>
            <a:off x="5545062" y="1715771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12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3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5624" y="1878605"/>
            <a:ext cx="405998" cy="480982"/>
          </a:xfrm>
          <a:prstGeom prst="rect">
            <a:avLst/>
          </a:prstGeom>
          <a:noFill/>
        </p:spPr>
      </p:pic>
      <p:pic>
        <p:nvPicPr>
          <p:cNvPr id="52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8996" y="2243040"/>
            <a:ext cx="405998" cy="480982"/>
          </a:xfrm>
          <a:prstGeom prst="rect">
            <a:avLst/>
          </a:prstGeom>
          <a:noFill/>
        </p:spPr>
      </p:pic>
      <p:pic>
        <p:nvPicPr>
          <p:cNvPr id="53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4074" y="2620727"/>
            <a:ext cx="405998" cy="480982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4916556" y="3951310"/>
            <a:ext cx="927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root = 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499639" y="3984425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506263" y="3977772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8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69" name="Straight Connector 6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73" name="Straight Connector 72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828800" y="5546040"/>
            <a:ext cx="3564857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Note: Stacks have Address of Nodes Pushed In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0111E-6 L -1.66667E-6 0.28562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3" grpId="0"/>
      <p:bldP spid="64" grpId="0"/>
      <p:bldP spid="66" grpId="0"/>
      <p:bldP spid="66" grpId="1"/>
      <p:bldP spid="67" grpId="0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12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06263" y="5925841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7292" y="1911736"/>
            <a:ext cx="405998" cy="480982"/>
          </a:xfrm>
          <a:prstGeom prst="rect">
            <a:avLst/>
          </a:prstGeom>
          <a:noFill/>
        </p:spPr>
      </p:pic>
      <p:grpSp>
        <p:nvGrpSpPr>
          <p:cNvPr id="45" name="Group 64"/>
          <p:cNvGrpSpPr/>
          <p:nvPr/>
        </p:nvGrpSpPr>
        <p:grpSpPr>
          <a:xfrm>
            <a:off x="5453386" y="1580508"/>
            <a:ext cx="1102674" cy="714323"/>
            <a:chOff x="4717895" y="3018369"/>
            <a:chExt cx="1102674" cy="714323"/>
          </a:xfrm>
        </p:grpSpPr>
        <p:pic>
          <p:nvPicPr>
            <p:cNvPr id="46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47" name="Rectangle 46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pic>
        <p:nvPicPr>
          <p:cNvPr id="4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787" y="2667109"/>
            <a:ext cx="405998" cy="480982"/>
          </a:xfrm>
          <a:prstGeom prst="rect">
            <a:avLst/>
          </a:prstGeom>
          <a:noFill/>
        </p:spPr>
      </p:pic>
      <p:grpSp>
        <p:nvGrpSpPr>
          <p:cNvPr id="49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50" name="Straight Connector 49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76411E-6 L -2.70833E-6 -0.28769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rgbClr val="FFFFFF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 32"/>
          <p:cNvSpPr/>
          <p:nvPr/>
        </p:nvSpPr>
        <p:spPr>
          <a:xfrm>
            <a:off x="2864934" y="5205657"/>
            <a:ext cx="19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current-&gt;left =</a:t>
            </a:r>
            <a:endParaRPr lang="en-IN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048" y="2958658"/>
            <a:ext cx="405998" cy="480982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5512887" y="3971171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6" name="Group 64"/>
          <p:cNvGrpSpPr/>
          <p:nvPr/>
        </p:nvGrpSpPr>
        <p:grpSpPr>
          <a:xfrm>
            <a:off x="5453386" y="1580508"/>
            <a:ext cx="1102674" cy="714323"/>
            <a:chOff x="4717895" y="3018369"/>
            <a:chExt cx="1102674" cy="714323"/>
          </a:xfrm>
        </p:grpSpPr>
        <p:pic>
          <p:nvPicPr>
            <p:cNvPr id="47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48" name="Rectangle 47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pic>
        <p:nvPicPr>
          <p:cNvPr id="4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788" y="3389353"/>
            <a:ext cx="405998" cy="480982"/>
          </a:xfrm>
          <a:prstGeom prst="rect">
            <a:avLst/>
          </a:prstGeom>
          <a:noFill/>
        </p:spPr>
      </p:pic>
      <p:sp>
        <p:nvSpPr>
          <p:cNvPr id="50" name="Oval 49"/>
          <p:cNvSpPr/>
          <p:nvPr/>
        </p:nvSpPr>
        <p:spPr>
          <a:xfrm>
            <a:off x="5836618" y="2391634"/>
            <a:ext cx="470262" cy="378825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85843" y="5210245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2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8684" y="3740536"/>
            <a:ext cx="405998" cy="480982"/>
          </a:xfrm>
          <a:prstGeom prst="rect">
            <a:avLst/>
          </a:prstGeom>
          <a:noFill/>
        </p:spPr>
      </p:pic>
      <p:grpSp>
        <p:nvGrpSpPr>
          <p:cNvPr id="55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56" name="Straight Connector 55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60" name="Straight Connector 59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66235E-6 C 0.01875 0.0007 0.08946 -0.00855 0.11302 0.00394 C 0.13633 0.01689 0.13568 0.03007 0.14037 0.07679 C 0.14519 0.12304 0.14076 0.24029 0.14089 0.28377 " pathEditMode="relative" rAng="0" ptsTypes="aaaa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" y="1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8FC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185 C 0.00104 -0.03284 0.00221 -0.08441 0.00651 -0.10522 C 0.01081 -0.12604 0.01575 -0.13737 0.02604 -0.14385 C 0.03633 -0.15032 0.05924 -0.1568 0.06849 -0.14385 C 0.07773 -0.13089 0.07917 -0.09227 0.08151 -0.0666 C 0.08385 -0.04093 0.08203 -0.01156 0.08255 0.01064 C 0.08307 0.03284 0.08424 0.05088 0.08476 0.06661 C 0.08529 0.08233 0.08555 0.09714 0.08581 0.10523 " pathEditMode="relative" rAng="0" ptsTypes="aaaaaaaa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5" grpId="0"/>
      <p:bldP spid="51" grpId="0"/>
      <p:bldP spid="5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712538" y="5291797"/>
            <a:ext cx="2157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current-&gt;right =</a:t>
            </a:r>
            <a:endParaRPr lang="en-IN" sz="2400" dirty="0"/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8439" y="4085093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99096" y="5289762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088949" y="2411512"/>
            <a:ext cx="470262" cy="378825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19515" y="592586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2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7587" y="4449528"/>
            <a:ext cx="405998" cy="480982"/>
          </a:xfrm>
          <a:prstGeom prst="rect">
            <a:avLst/>
          </a:prstGeom>
          <a:noFill/>
        </p:spPr>
      </p:pic>
      <p:grpSp>
        <p:nvGrpSpPr>
          <p:cNvPr id="55" name="Group 64"/>
          <p:cNvGrpSpPr/>
          <p:nvPr/>
        </p:nvGrpSpPr>
        <p:grpSpPr>
          <a:xfrm>
            <a:off x="5453386" y="1580508"/>
            <a:ext cx="1102674" cy="714323"/>
            <a:chOff x="4717895" y="3018369"/>
            <a:chExt cx="1102674" cy="714323"/>
          </a:xfrm>
        </p:grpSpPr>
        <p:pic>
          <p:nvPicPr>
            <p:cNvPr id="56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57" name="Rectangle 56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grpSp>
        <p:nvGrpSpPr>
          <p:cNvPr id="59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60" name="Straight Connector 59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64" name="Straight Connector 63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8FC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0.0044 C 0.00104 -0.02498 -0.00182 -0.10477 0.00651 -0.12928 C 0.01484 -0.1538 0.0375 -0.15195 0.05 -0.15171 C 0.0625 -0.15148 0.07604 -0.15634 0.08151 -0.12743 C 0.08698 -0.09829 0.08229 -0.00671 0.08268 0.02289 C 0.08307 0.05273 0.08346 0.04509 0.08372 0.05111 " pathEditMode="relative" rAng="0" ptsTypes="aaaaaa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7" grpId="0"/>
      <p:bldP spid="47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787" y="1938241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19515" y="592586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2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3918" y="2726745"/>
            <a:ext cx="405998" cy="480982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5519515" y="5621069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3" name="Group 64"/>
          <p:cNvGrpSpPr/>
          <p:nvPr/>
        </p:nvGrpSpPr>
        <p:grpSpPr>
          <a:xfrm>
            <a:off x="5453386" y="1580508"/>
            <a:ext cx="1102674" cy="714323"/>
            <a:chOff x="4717895" y="3018369"/>
            <a:chExt cx="1102674" cy="714323"/>
          </a:xfrm>
        </p:grpSpPr>
        <p:pic>
          <p:nvPicPr>
            <p:cNvPr id="45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46" name="Rectangle 45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grpSp>
        <p:nvGrpSpPr>
          <p:cNvPr id="57" name="Group 65"/>
          <p:cNvGrpSpPr/>
          <p:nvPr/>
        </p:nvGrpSpPr>
        <p:grpSpPr>
          <a:xfrm>
            <a:off x="7387508" y="2381598"/>
            <a:ext cx="1153514" cy="672564"/>
            <a:chOff x="7672432" y="1712370"/>
            <a:chExt cx="1153514" cy="672564"/>
          </a:xfrm>
        </p:grpSpPr>
        <p:pic>
          <p:nvPicPr>
            <p:cNvPr id="58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9" name="TextBox 58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0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61" name="Straight Connector 60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65" name="Straight Connector 64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3386E-6 L 0.00013 -0.23751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/>
      <p:bldP spid="5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7779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9814" y="2958659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19515" y="592586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2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788" y="3362849"/>
            <a:ext cx="405998" cy="480982"/>
          </a:xfrm>
          <a:prstGeom prst="rect">
            <a:avLst/>
          </a:prstGeom>
          <a:noFill/>
        </p:spPr>
      </p:pic>
      <p:grpSp>
        <p:nvGrpSpPr>
          <p:cNvPr id="49" name="Group 65"/>
          <p:cNvGrpSpPr/>
          <p:nvPr/>
        </p:nvGrpSpPr>
        <p:grpSpPr>
          <a:xfrm>
            <a:off x="7387508" y="2381598"/>
            <a:ext cx="1153514" cy="672564"/>
            <a:chOff x="7672432" y="1712370"/>
            <a:chExt cx="1153514" cy="672564"/>
          </a:xfrm>
        </p:grpSpPr>
        <p:pic>
          <p:nvPicPr>
            <p:cNvPr id="50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3" name="TextBox 52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525766" y="3971552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864934" y="5205657"/>
            <a:ext cx="19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current-&gt;left =</a:t>
            </a:r>
            <a:endParaRPr lang="en-IN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485842" y="522349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4944" y="4045336"/>
            <a:ext cx="405998" cy="480982"/>
          </a:xfrm>
          <a:prstGeom prst="rect">
            <a:avLst/>
          </a:prstGeom>
          <a:noFill/>
        </p:spPr>
      </p:pic>
      <p:sp>
        <p:nvSpPr>
          <p:cNvPr id="60" name="Rectangle 59"/>
          <p:cNvSpPr/>
          <p:nvPr/>
        </p:nvSpPr>
        <p:spPr>
          <a:xfrm>
            <a:off x="2672780" y="5570091"/>
            <a:ext cx="2157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current-&gt;right =</a:t>
            </a:r>
            <a:endParaRPr lang="en-IN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4465964" y="5587932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2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63" name="Straight Connector 62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67" name="Straight Connector 66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66235E-6 C 0.02188 0.00278 0.10756 -0.02266 0.13099 0.01712 C 0.15443 0.0569 0.13881 0.19288 0.14076 0.23914 " pathEditMode="relative" rAng="0" ptsTypes="aaa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1"/>
      <p:bldP spid="57" grpId="0"/>
      <p:bldP spid="58" grpId="0"/>
      <p:bldP spid="60" grpId="0"/>
      <p:bldP spid="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 Traversal: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Preorder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404730"/>
            <a:ext cx="793805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Steps: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Root Node is visited before the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subtrees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Left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is traversed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preorder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Right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is traversed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preorder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76352" y="3882310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32337" y="4587704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34567" y="4561578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11" idx="5"/>
            <a:endCxn id="13" idx="1"/>
          </p:cNvCxnSpPr>
          <p:nvPr/>
        </p:nvCxnSpPr>
        <p:spPr>
          <a:xfrm rot="16200000" flipH="1">
            <a:off x="3084891" y="4198511"/>
            <a:ext cx="411399" cy="425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  <a:endCxn id="12" idx="7"/>
          </p:cNvCxnSpPr>
          <p:nvPr/>
        </p:nvCxnSpPr>
        <p:spPr>
          <a:xfrm rot="5400000">
            <a:off x="2320714" y="4218675"/>
            <a:ext cx="437525" cy="4114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236324" y="5270569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 rot="16200000" flipH="1">
            <a:off x="3850015" y="4870870"/>
            <a:ext cx="441122" cy="4692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44418" y="5333408"/>
            <a:ext cx="463826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05225" y="5985792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36395" y="5999423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1"/>
          </p:cNvCxnSpPr>
          <p:nvPr/>
        </p:nvCxnSpPr>
        <p:spPr>
          <a:xfrm rot="16200000" flipH="1">
            <a:off x="2873717" y="5723355"/>
            <a:ext cx="398146" cy="2649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3"/>
            <a:endCxn id="19" idx="0"/>
          </p:cNvCxnSpPr>
          <p:nvPr/>
        </p:nvCxnSpPr>
        <p:spPr>
          <a:xfrm rot="5400000">
            <a:off x="2261832" y="5635279"/>
            <a:ext cx="329037" cy="371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236598" y="5296695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Straight Connector 35"/>
          <p:cNvCxnSpPr>
            <a:stCxn id="12" idx="3"/>
            <a:endCxn id="35" idx="7"/>
          </p:cNvCxnSpPr>
          <p:nvPr/>
        </p:nvCxnSpPr>
        <p:spPr>
          <a:xfrm rot="5400000">
            <a:off x="1599038" y="4950006"/>
            <a:ext cx="441122" cy="363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5"/>
            <a:endCxn id="18" idx="1"/>
          </p:cNvCxnSpPr>
          <p:nvPr/>
        </p:nvCxnSpPr>
        <p:spPr>
          <a:xfrm rot="16200000" flipH="1">
            <a:off x="2234120" y="5010661"/>
            <a:ext cx="477835" cy="278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920163" y="5979165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>
            <a:stCxn id="16" idx="4"/>
            <a:endCxn id="46" idx="0"/>
          </p:cNvCxnSpPr>
          <p:nvPr/>
        </p:nvCxnSpPr>
        <p:spPr>
          <a:xfrm rot="5400000">
            <a:off x="4148490" y="5656199"/>
            <a:ext cx="329771" cy="3161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178929" y="3763617"/>
            <a:ext cx="3653950" cy="2762726"/>
          </a:xfrm>
          <a:custGeom>
            <a:avLst/>
            <a:gdLst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325732 w 3653950"/>
              <a:gd name="connsiteY141" fmla="*/ 927653 h 2762726"/>
              <a:gd name="connsiteX142" fmla="*/ 1299228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338984 w 3653950"/>
              <a:gd name="connsiteY141" fmla="*/ 954157 h 2762726"/>
              <a:gd name="connsiteX142" fmla="*/ 1299228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365488 w 3653950"/>
              <a:gd name="connsiteY141" fmla="*/ 940905 h 2762726"/>
              <a:gd name="connsiteX142" fmla="*/ 1299228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65488 w 3653950"/>
              <a:gd name="connsiteY141" fmla="*/ 954157 h 2762726"/>
              <a:gd name="connsiteX142" fmla="*/ 1365488 w 3653950"/>
              <a:gd name="connsiteY142" fmla="*/ 940905 h 2762726"/>
              <a:gd name="connsiteX143" fmla="*/ 1299228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365488 w 3653950"/>
              <a:gd name="connsiteY143" fmla="*/ 940905 h 2762726"/>
              <a:gd name="connsiteX144" fmla="*/ 1299228 w 3653950"/>
              <a:gd name="connsiteY144" fmla="*/ 861392 h 2762726"/>
              <a:gd name="connsiteX145" fmla="*/ 1325732 w 3653950"/>
              <a:gd name="connsiteY145" fmla="*/ 834887 h 2762726"/>
              <a:gd name="connsiteX146" fmla="*/ 1405245 w 3653950"/>
              <a:gd name="connsiteY146" fmla="*/ 781879 h 2762726"/>
              <a:gd name="connsiteX147" fmla="*/ 1431749 w 3653950"/>
              <a:gd name="connsiteY147" fmla="*/ 742122 h 2762726"/>
              <a:gd name="connsiteX148" fmla="*/ 1471506 w 3653950"/>
              <a:gd name="connsiteY148" fmla="*/ 715618 h 2762726"/>
              <a:gd name="connsiteX149" fmla="*/ 1524514 w 3653950"/>
              <a:gd name="connsiteY149" fmla="*/ 649357 h 2762726"/>
              <a:gd name="connsiteX150" fmla="*/ 1537767 w 3653950"/>
              <a:gd name="connsiteY150" fmla="*/ 609600 h 2762726"/>
              <a:gd name="connsiteX151" fmla="*/ 1643784 w 3653950"/>
              <a:gd name="connsiteY151" fmla="*/ 596348 h 2762726"/>
              <a:gd name="connsiteX152" fmla="*/ 1670288 w 3653950"/>
              <a:gd name="connsiteY152" fmla="*/ 622853 h 2762726"/>
              <a:gd name="connsiteX153" fmla="*/ 1816062 w 3653950"/>
              <a:gd name="connsiteY153" fmla="*/ 609600 h 2762726"/>
              <a:gd name="connsiteX154" fmla="*/ 1895575 w 3653950"/>
              <a:gd name="connsiteY154" fmla="*/ 556592 h 2762726"/>
              <a:gd name="connsiteX155" fmla="*/ 1935332 w 3653950"/>
              <a:gd name="connsiteY155" fmla="*/ 543340 h 2762726"/>
              <a:gd name="connsiteX156" fmla="*/ 1988341 w 3653950"/>
              <a:gd name="connsiteY156" fmla="*/ 609600 h 2762726"/>
              <a:gd name="connsiteX157" fmla="*/ 2041349 w 3653950"/>
              <a:gd name="connsiteY157" fmla="*/ 675861 h 2762726"/>
              <a:gd name="connsiteX158" fmla="*/ 2081106 w 3653950"/>
              <a:gd name="connsiteY158" fmla="*/ 742122 h 2762726"/>
              <a:gd name="connsiteX159" fmla="*/ 2107610 w 3653950"/>
              <a:gd name="connsiteY159" fmla="*/ 781879 h 2762726"/>
              <a:gd name="connsiteX160" fmla="*/ 2187123 w 3653950"/>
              <a:gd name="connsiteY160" fmla="*/ 821635 h 2762726"/>
              <a:gd name="connsiteX161" fmla="*/ 2200375 w 3653950"/>
              <a:gd name="connsiteY161" fmla="*/ 861392 h 2762726"/>
              <a:gd name="connsiteX162" fmla="*/ 2173871 w 3653950"/>
              <a:gd name="connsiteY162" fmla="*/ 954157 h 2762726"/>
              <a:gd name="connsiteX163" fmla="*/ 2200375 w 3653950"/>
              <a:gd name="connsiteY163" fmla="*/ 1126435 h 2762726"/>
              <a:gd name="connsiteX164" fmla="*/ 2226880 w 3653950"/>
              <a:gd name="connsiteY164" fmla="*/ 1152940 h 2762726"/>
              <a:gd name="connsiteX165" fmla="*/ 2266636 w 3653950"/>
              <a:gd name="connsiteY165" fmla="*/ 1179444 h 2762726"/>
              <a:gd name="connsiteX166" fmla="*/ 2319645 w 3653950"/>
              <a:gd name="connsiteY166" fmla="*/ 1232453 h 2762726"/>
              <a:gd name="connsiteX167" fmla="*/ 2359401 w 3653950"/>
              <a:gd name="connsiteY167" fmla="*/ 1272209 h 2762726"/>
              <a:gd name="connsiteX168" fmla="*/ 2438914 w 3653950"/>
              <a:gd name="connsiteY168" fmla="*/ 1298713 h 2762726"/>
              <a:gd name="connsiteX169" fmla="*/ 2544932 w 3653950"/>
              <a:gd name="connsiteY169" fmla="*/ 1285461 h 2762726"/>
              <a:gd name="connsiteX170" fmla="*/ 2624445 w 3653950"/>
              <a:gd name="connsiteY170" fmla="*/ 1258957 h 2762726"/>
              <a:gd name="connsiteX171" fmla="*/ 2690706 w 3653950"/>
              <a:gd name="connsiteY171" fmla="*/ 1325218 h 2762726"/>
              <a:gd name="connsiteX172" fmla="*/ 2783471 w 3653950"/>
              <a:gd name="connsiteY172" fmla="*/ 1404731 h 2762726"/>
              <a:gd name="connsiteX173" fmla="*/ 2836480 w 3653950"/>
              <a:gd name="connsiteY173" fmla="*/ 1470992 h 2762726"/>
              <a:gd name="connsiteX174" fmla="*/ 2876236 w 3653950"/>
              <a:gd name="connsiteY174" fmla="*/ 1497496 h 2762726"/>
              <a:gd name="connsiteX175" fmla="*/ 2969001 w 3653950"/>
              <a:gd name="connsiteY175" fmla="*/ 1577009 h 2762726"/>
              <a:gd name="connsiteX176" fmla="*/ 3008758 w 3653950"/>
              <a:gd name="connsiteY176" fmla="*/ 1590261 h 2762726"/>
              <a:gd name="connsiteX177" fmla="*/ 2995506 w 3653950"/>
              <a:gd name="connsiteY177" fmla="*/ 1709531 h 2762726"/>
              <a:gd name="connsiteX178" fmla="*/ 2982254 w 3653950"/>
              <a:gd name="connsiteY178" fmla="*/ 1749287 h 2762726"/>
              <a:gd name="connsiteX179" fmla="*/ 2969001 w 3653950"/>
              <a:gd name="connsiteY179" fmla="*/ 1789044 h 2762726"/>
              <a:gd name="connsiteX180" fmla="*/ 3008758 w 3653950"/>
              <a:gd name="connsiteY180" fmla="*/ 1855305 h 2762726"/>
              <a:gd name="connsiteX181" fmla="*/ 3048514 w 3653950"/>
              <a:gd name="connsiteY181" fmla="*/ 1868557 h 2762726"/>
              <a:gd name="connsiteX182" fmla="*/ 3075019 w 3653950"/>
              <a:gd name="connsiteY182" fmla="*/ 1895061 h 2762726"/>
              <a:gd name="connsiteX183" fmla="*/ 3114775 w 3653950"/>
              <a:gd name="connsiteY183" fmla="*/ 1908313 h 2762726"/>
              <a:gd name="connsiteX184" fmla="*/ 3128028 w 3653950"/>
              <a:gd name="connsiteY184" fmla="*/ 1948070 h 2762726"/>
              <a:gd name="connsiteX185" fmla="*/ 3061767 w 3653950"/>
              <a:gd name="connsiteY185" fmla="*/ 2001079 h 2762726"/>
              <a:gd name="connsiteX186" fmla="*/ 2982254 w 3653950"/>
              <a:gd name="connsiteY186" fmla="*/ 2027583 h 2762726"/>
              <a:gd name="connsiteX187" fmla="*/ 2929245 w 3653950"/>
              <a:gd name="connsiteY187" fmla="*/ 2080592 h 2762726"/>
              <a:gd name="connsiteX188" fmla="*/ 2876236 w 3653950"/>
              <a:gd name="connsiteY188" fmla="*/ 2146853 h 2762726"/>
              <a:gd name="connsiteX189" fmla="*/ 2836480 w 3653950"/>
              <a:gd name="connsiteY189" fmla="*/ 2160105 h 2762726"/>
              <a:gd name="connsiteX190" fmla="*/ 2756967 w 3653950"/>
              <a:gd name="connsiteY190" fmla="*/ 2173357 h 2762726"/>
              <a:gd name="connsiteX191" fmla="*/ 2677454 w 3653950"/>
              <a:gd name="connsiteY191" fmla="*/ 2199861 h 2762726"/>
              <a:gd name="connsiteX192" fmla="*/ 2664201 w 3653950"/>
              <a:gd name="connsiteY192" fmla="*/ 2239618 h 2762726"/>
              <a:gd name="connsiteX193" fmla="*/ 2597941 w 3653950"/>
              <a:gd name="connsiteY193" fmla="*/ 2292626 h 2762726"/>
              <a:gd name="connsiteX194" fmla="*/ 2558184 w 3653950"/>
              <a:gd name="connsiteY194" fmla="*/ 2451653 h 2762726"/>
              <a:gd name="connsiteX195" fmla="*/ 2571436 w 3653950"/>
              <a:gd name="connsiteY195" fmla="*/ 2531166 h 2762726"/>
              <a:gd name="connsiteX196" fmla="*/ 2637697 w 3653950"/>
              <a:gd name="connsiteY196" fmla="*/ 2597426 h 2762726"/>
              <a:gd name="connsiteX197" fmla="*/ 2690706 w 3653950"/>
              <a:gd name="connsiteY197" fmla="*/ 2650435 h 2762726"/>
              <a:gd name="connsiteX198" fmla="*/ 2717210 w 3653950"/>
              <a:gd name="connsiteY198" fmla="*/ 2676940 h 2762726"/>
              <a:gd name="connsiteX199" fmla="*/ 2756967 w 3653950"/>
              <a:gd name="connsiteY199" fmla="*/ 2690192 h 2762726"/>
              <a:gd name="connsiteX200" fmla="*/ 3035262 w 3653950"/>
              <a:gd name="connsiteY200" fmla="*/ 2663687 h 2762726"/>
              <a:gd name="connsiteX201" fmla="*/ 3075019 w 3653950"/>
              <a:gd name="connsiteY201" fmla="*/ 2650435 h 2762726"/>
              <a:gd name="connsiteX202" fmla="*/ 3128028 w 3653950"/>
              <a:gd name="connsiteY202" fmla="*/ 2584174 h 2762726"/>
              <a:gd name="connsiteX203" fmla="*/ 3154532 w 3653950"/>
              <a:gd name="connsiteY203" fmla="*/ 2544418 h 2762726"/>
              <a:gd name="connsiteX204" fmla="*/ 3154532 w 3653950"/>
              <a:gd name="connsiteY204" fmla="*/ 2345635 h 2762726"/>
              <a:gd name="connsiteX205" fmla="*/ 3141280 w 3653950"/>
              <a:gd name="connsiteY205" fmla="*/ 2305879 h 2762726"/>
              <a:gd name="connsiteX206" fmla="*/ 3101523 w 3653950"/>
              <a:gd name="connsiteY206" fmla="*/ 2279374 h 2762726"/>
              <a:gd name="connsiteX207" fmla="*/ 3114775 w 3653950"/>
              <a:gd name="connsiteY207" fmla="*/ 2239618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365488 w 3653950"/>
              <a:gd name="connsiteY143" fmla="*/ 940905 h 2762726"/>
              <a:gd name="connsiteX144" fmla="*/ 1299228 w 3653950"/>
              <a:gd name="connsiteY144" fmla="*/ 861392 h 2762726"/>
              <a:gd name="connsiteX145" fmla="*/ 1285975 w 3653950"/>
              <a:gd name="connsiteY145" fmla="*/ 927653 h 2762726"/>
              <a:gd name="connsiteX146" fmla="*/ 1325732 w 3653950"/>
              <a:gd name="connsiteY146" fmla="*/ 834887 h 2762726"/>
              <a:gd name="connsiteX147" fmla="*/ 1405245 w 3653950"/>
              <a:gd name="connsiteY147" fmla="*/ 781879 h 2762726"/>
              <a:gd name="connsiteX148" fmla="*/ 1431749 w 3653950"/>
              <a:gd name="connsiteY148" fmla="*/ 742122 h 2762726"/>
              <a:gd name="connsiteX149" fmla="*/ 1471506 w 3653950"/>
              <a:gd name="connsiteY149" fmla="*/ 715618 h 2762726"/>
              <a:gd name="connsiteX150" fmla="*/ 1524514 w 3653950"/>
              <a:gd name="connsiteY150" fmla="*/ 649357 h 2762726"/>
              <a:gd name="connsiteX151" fmla="*/ 1537767 w 3653950"/>
              <a:gd name="connsiteY151" fmla="*/ 609600 h 2762726"/>
              <a:gd name="connsiteX152" fmla="*/ 1643784 w 3653950"/>
              <a:gd name="connsiteY152" fmla="*/ 596348 h 2762726"/>
              <a:gd name="connsiteX153" fmla="*/ 1670288 w 3653950"/>
              <a:gd name="connsiteY153" fmla="*/ 622853 h 2762726"/>
              <a:gd name="connsiteX154" fmla="*/ 1816062 w 3653950"/>
              <a:gd name="connsiteY154" fmla="*/ 609600 h 2762726"/>
              <a:gd name="connsiteX155" fmla="*/ 1895575 w 3653950"/>
              <a:gd name="connsiteY155" fmla="*/ 556592 h 2762726"/>
              <a:gd name="connsiteX156" fmla="*/ 1935332 w 3653950"/>
              <a:gd name="connsiteY156" fmla="*/ 543340 h 2762726"/>
              <a:gd name="connsiteX157" fmla="*/ 1988341 w 3653950"/>
              <a:gd name="connsiteY157" fmla="*/ 609600 h 2762726"/>
              <a:gd name="connsiteX158" fmla="*/ 2041349 w 3653950"/>
              <a:gd name="connsiteY158" fmla="*/ 675861 h 2762726"/>
              <a:gd name="connsiteX159" fmla="*/ 2081106 w 3653950"/>
              <a:gd name="connsiteY159" fmla="*/ 742122 h 2762726"/>
              <a:gd name="connsiteX160" fmla="*/ 2107610 w 3653950"/>
              <a:gd name="connsiteY160" fmla="*/ 781879 h 2762726"/>
              <a:gd name="connsiteX161" fmla="*/ 2187123 w 3653950"/>
              <a:gd name="connsiteY161" fmla="*/ 821635 h 2762726"/>
              <a:gd name="connsiteX162" fmla="*/ 2200375 w 3653950"/>
              <a:gd name="connsiteY162" fmla="*/ 861392 h 2762726"/>
              <a:gd name="connsiteX163" fmla="*/ 2173871 w 3653950"/>
              <a:gd name="connsiteY163" fmla="*/ 954157 h 2762726"/>
              <a:gd name="connsiteX164" fmla="*/ 2200375 w 3653950"/>
              <a:gd name="connsiteY164" fmla="*/ 1126435 h 2762726"/>
              <a:gd name="connsiteX165" fmla="*/ 2226880 w 3653950"/>
              <a:gd name="connsiteY165" fmla="*/ 1152940 h 2762726"/>
              <a:gd name="connsiteX166" fmla="*/ 2266636 w 3653950"/>
              <a:gd name="connsiteY166" fmla="*/ 1179444 h 2762726"/>
              <a:gd name="connsiteX167" fmla="*/ 2319645 w 3653950"/>
              <a:gd name="connsiteY167" fmla="*/ 1232453 h 2762726"/>
              <a:gd name="connsiteX168" fmla="*/ 2359401 w 3653950"/>
              <a:gd name="connsiteY168" fmla="*/ 1272209 h 2762726"/>
              <a:gd name="connsiteX169" fmla="*/ 2438914 w 3653950"/>
              <a:gd name="connsiteY169" fmla="*/ 1298713 h 2762726"/>
              <a:gd name="connsiteX170" fmla="*/ 2544932 w 3653950"/>
              <a:gd name="connsiteY170" fmla="*/ 1285461 h 2762726"/>
              <a:gd name="connsiteX171" fmla="*/ 2624445 w 3653950"/>
              <a:gd name="connsiteY171" fmla="*/ 1258957 h 2762726"/>
              <a:gd name="connsiteX172" fmla="*/ 2690706 w 3653950"/>
              <a:gd name="connsiteY172" fmla="*/ 1325218 h 2762726"/>
              <a:gd name="connsiteX173" fmla="*/ 2783471 w 3653950"/>
              <a:gd name="connsiteY173" fmla="*/ 1404731 h 2762726"/>
              <a:gd name="connsiteX174" fmla="*/ 2836480 w 3653950"/>
              <a:gd name="connsiteY174" fmla="*/ 1470992 h 2762726"/>
              <a:gd name="connsiteX175" fmla="*/ 2876236 w 3653950"/>
              <a:gd name="connsiteY175" fmla="*/ 1497496 h 2762726"/>
              <a:gd name="connsiteX176" fmla="*/ 2969001 w 3653950"/>
              <a:gd name="connsiteY176" fmla="*/ 1577009 h 2762726"/>
              <a:gd name="connsiteX177" fmla="*/ 3008758 w 3653950"/>
              <a:gd name="connsiteY177" fmla="*/ 1590261 h 2762726"/>
              <a:gd name="connsiteX178" fmla="*/ 2995506 w 3653950"/>
              <a:gd name="connsiteY178" fmla="*/ 1709531 h 2762726"/>
              <a:gd name="connsiteX179" fmla="*/ 2982254 w 3653950"/>
              <a:gd name="connsiteY179" fmla="*/ 1749287 h 2762726"/>
              <a:gd name="connsiteX180" fmla="*/ 2969001 w 3653950"/>
              <a:gd name="connsiteY180" fmla="*/ 1789044 h 2762726"/>
              <a:gd name="connsiteX181" fmla="*/ 3008758 w 3653950"/>
              <a:gd name="connsiteY181" fmla="*/ 1855305 h 2762726"/>
              <a:gd name="connsiteX182" fmla="*/ 3048514 w 3653950"/>
              <a:gd name="connsiteY182" fmla="*/ 1868557 h 2762726"/>
              <a:gd name="connsiteX183" fmla="*/ 3075019 w 3653950"/>
              <a:gd name="connsiteY183" fmla="*/ 1895061 h 2762726"/>
              <a:gd name="connsiteX184" fmla="*/ 3114775 w 3653950"/>
              <a:gd name="connsiteY184" fmla="*/ 1908313 h 2762726"/>
              <a:gd name="connsiteX185" fmla="*/ 3128028 w 3653950"/>
              <a:gd name="connsiteY185" fmla="*/ 1948070 h 2762726"/>
              <a:gd name="connsiteX186" fmla="*/ 3061767 w 3653950"/>
              <a:gd name="connsiteY186" fmla="*/ 2001079 h 2762726"/>
              <a:gd name="connsiteX187" fmla="*/ 2982254 w 3653950"/>
              <a:gd name="connsiteY187" fmla="*/ 2027583 h 2762726"/>
              <a:gd name="connsiteX188" fmla="*/ 2929245 w 3653950"/>
              <a:gd name="connsiteY188" fmla="*/ 2080592 h 2762726"/>
              <a:gd name="connsiteX189" fmla="*/ 2876236 w 3653950"/>
              <a:gd name="connsiteY189" fmla="*/ 2146853 h 2762726"/>
              <a:gd name="connsiteX190" fmla="*/ 2836480 w 3653950"/>
              <a:gd name="connsiteY190" fmla="*/ 2160105 h 2762726"/>
              <a:gd name="connsiteX191" fmla="*/ 2756967 w 3653950"/>
              <a:gd name="connsiteY191" fmla="*/ 2173357 h 2762726"/>
              <a:gd name="connsiteX192" fmla="*/ 2677454 w 3653950"/>
              <a:gd name="connsiteY192" fmla="*/ 2199861 h 2762726"/>
              <a:gd name="connsiteX193" fmla="*/ 2664201 w 3653950"/>
              <a:gd name="connsiteY193" fmla="*/ 2239618 h 2762726"/>
              <a:gd name="connsiteX194" fmla="*/ 2597941 w 3653950"/>
              <a:gd name="connsiteY194" fmla="*/ 2292626 h 2762726"/>
              <a:gd name="connsiteX195" fmla="*/ 2558184 w 3653950"/>
              <a:gd name="connsiteY195" fmla="*/ 2451653 h 2762726"/>
              <a:gd name="connsiteX196" fmla="*/ 2571436 w 3653950"/>
              <a:gd name="connsiteY196" fmla="*/ 2531166 h 2762726"/>
              <a:gd name="connsiteX197" fmla="*/ 2637697 w 3653950"/>
              <a:gd name="connsiteY197" fmla="*/ 2597426 h 2762726"/>
              <a:gd name="connsiteX198" fmla="*/ 2690706 w 3653950"/>
              <a:gd name="connsiteY198" fmla="*/ 2650435 h 2762726"/>
              <a:gd name="connsiteX199" fmla="*/ 2717210 w 3653950"/>
              <a:gd name="connsiteY199" fmla="*/ 2676940 h 2762726"/>
              <a:gd name="connsiteX200" fmla="*/ 2756967 w 3653950"/>
              <a:gd name="connsiteY200" fmla="*/ 2690192 h 2762726"/>
              <a:gd name="connsiteX201" fmla="*/ 3035262 w 3653950"/>
              <a:gd name="connsiteY201" fmla="*/ 2663687 h 2762726"/>
              <a:gd name="connsiteX202" fmla="*/ 3075019 w 3653950"/>
              <a:gd name="connsiteY202" fmla="*/ 2650435 h 2762726"/>
              <a:gd name="connsiteX203" fmla="*/ 3128028 w 3653950"/>
              <a:gd name="connsiteY203" fmla="*/ 2584174 h 2762726"/>
              <a:gd name="connsiteX204" fmla="*/ 3154532 w 3653950"/>
              <a:gd name="connsiteY204" fmla="*/ 2544418 h 2762726"/>
              <a:gd name="connsiteX205" fmla="*/ 3154532 w 3653950"/>
              <a:gd name="connsiteY205" fmla="*/ 2345635 h 2762726"/>
              <a:gd name="connsiteX206" fmla="*/ 3141280 w 3653950"/>
              <a:gd name="connsiteY206" fmla="*/ 2305879 h 2762726"/>
              <a:gd name="connsiteX207" fmla="*/ 3101523 w 3653950"/>
              <a:gd name="connsiteY207" fmla="*/ 2279374 h 2762726"/>
              <a:gd name="connsiteX208" fmla="*/ 3114775 w 3653950"/>
              <a:gd name="connsiteY208" fmla="*/ 2239618 h 2762726"/>
              <a:gd name="connsiteX209" fmla="*/ 3207541 w 3653950"/>
              <a:gd name="connsiteY209" fmla="*/ 2146853 h 2762726"/>
              <a:gd name="connsiteX210" fmla="*/ 3234045 w 3653950"/>
              <a:gd name="connsiteY210" fmla="*/ 2120348 h 2762726"/>
              <a:gd name="connsiteX211" fmla="*/ 3300306 w 3653950"/>
              <a:gd name="connsiteY211" fmla="*/ 2067340 h 2762726"/>
              <a:gd name="connsiteX212" fmla="*/ 3353314 w 3653950"/>
              <a:gd name="connsiteY212" fmla="*/ 2014331 h 2762726"/>
              <a:gd name="connsiteX213" fmla="*/ 3366567 w 3653950"/>
              <a:gd name="connsiteY213" fmla="*/ 1974574 h 2762726"/>
              <a:gd name="connsiteX214" fmla="*/ 3446080 w 3653950"/>
              <a:gd name="connsiteY214" fmla="*/ 1948070 h 2762726"/>
              <a:gd name="connsiteX215" fmla="*/ 3485836 w 3653950"/>
              <a:gd name="connsiteY215" fmla="*/ 1934818 h 2762726"/>
              <a:gd name="connsiteX216" fmla="*/ 3525593 w 3653950"/>
              <a:gd name="connsiteY216" fmla="*/ 1868557 h 2762726"/>
              <a:gd name="connsiteX217" fmla="*/ 3538845 w 3653950"/>
              <a:gd name="connsiteY217" fmla="*/ 1828800 h 2762726"/>
              <a:gd name="connsiteX218" fmla="*/ 3578601 w 3653950"/>
              <a:gd name="connsiteY218" fmla="*/ 1802296 h 2762726"/>
              <a:gd name="connsiteX219" fmla="*/ 3605106 w 3653950"/>
              <a:gd name="connsiteY219" fmla="*/ 1775792 h 2762726"/>
              <a:gd name="connsiteX220" fmla="*/ 3618358 w 3653950"/>
              <a:gd name="connsiteY220" fmla="*/ 1590261 h 2762726"/>
              <a:gd name="connsiteX221" fmla="*/ 3512341 w 3653950"/>
              <a:gd name="connsiteY221" fmla="*/ 1497496 h 2762726"/>
              <a:gd name="connsiteX222" fmla="*/ 3419575 w 3653950"/>
              <a:gd name="connsiteY222" fmla="*/ 1431235 h 2762726"/>
              <a:gd name="connsiteX223" fmla="*/ 3247297 w 3653950"/>
              <a:gd name="connsiteY223" fmla="*/ 1444487 h 2762726"/>
              <a:gd name="connsiteX224" fmla="*/ 3207541 w 3653950"/>
              <a:gd name="connsiteY224" fmla="*/ 1457740 h 2762726"/>
              <a:gd name="connsiteX225" fmla="*/ 3128028 w 3653950"/>
              <a:gd name="connsiteY225" fmla="*/ 1444487 h 2762726"/>
              <a:gd name="connsiteX226" fmla="*/ 3101523 w 3653950"/>
              <a:gd name="connsiteY226" fmla="*/ 1417983 h 2762726"/>
              <a:gd name="connsiteX227" fmla="*/ 3075019 w 3653950"/>
              <a:gd name="connsiteY227" fmla="*/ 1378226 h 2762726"/>
              <a:gd name="connsiteX228" fmla="*/ 3035262 w 3653950"/>
              <a:gd name="connsiteY228" fmla="*/ 1364974 h 2762726"/>
              <a:gd name="connsiteX229" fmla="*/ 2969001 w 3653950"/>
              <a:gd name="connsiteY229" fmla="*/ 1311966 h 2762726"/>
              <a:gd name="connsiteX230" fmla="*/ 2902741 w 3653950"/>
              <a:gd name="connsiteY230" fmla="*/ 1245705 h 2762726"/>
              <a:gd name="connsiteX231" fmla="*/ 2876236 w 3653950"/>
              <a:gd name="connsiteY231" fmla="*/ 1219200 h 2762726"/>
              <a:gd name="connsiteX232" fmla="*/ 2809975 w 3653950"/>
              <a:gd name="connsiteY232" fmla="*/ 1166192 h 2762726"/>
              <a:gd name="connsiteX233" fmla="*/ 2796723 w 3653950"/>
              <a:gd name="connsiteY233" fmla="*/ 1126435 h 2762726"/>
              <a:gd name="connsiteX234" fmla="*/ 2836480 w 3653950"/>
              <a:gd name="connsiteY234" fmla="*/ 1060174 h 2762726"/>
              <a:gd name="connsiteX235" fmla="*/ 2849732 w 3653950"/>
              <a:gd name="connsiteY235" fmla="*/ 1007166 h 2762726"/>
              <a:gd name="connsiteX236" fmla="*/ 2836480 w 3653950"/>
              <a:gd name="connsiteY236" fmla="*/ 874644 h 2762726"/>
              <a:gd name="connsiteX237" fmla="*/ 2783471 w 3653950"/>
              <a:gd name="connsiteY237" fmla="*/ 821635 h 2762726"/>
              <a:gd name="connsiteX238" fmla="*/ 2743714 w 3653950"/>
              <a:gd name="connsiteY238" fmla="*/ 781879 h 2762726"/>
              <a:gd name="connsiteX239" fmla="*/ 2611193 w 3653950"/>
              <a:gd name="connsiteY239" fmla="*/ 742122 h 2762726"/>
              <a:gd name="connsiteX240" fmla="*/ 2332897 w 3653950"/>
              <a:gd name="connsiteY240" fmla="*/ 755374 h 2762726"/>
              <a:gd name="connsiteX241" fmla="*/ 2293141 w 3653950"/>
              <a:gd name="connsiteY241" fmla="*/ 768626 h 2762726"/>
              <a:gd name="connsiteX242" fmla="*/ 2266636 w 3653950"/>
              <a:gd name="connsiteY242" fmla="*/ 689113 h 2762726"/>
              <a:gd name="connsiteX243" fmla="*/ 2200375 w 3653950"/>
              <a:gd name="connsiteY243" fmla="*/ 636105 h 2762726"/>
              <a:gd name="connsiteX244" fmla="*/ 2147367 w 3653950"/>
              <a:gd name="connsiteY244" fmla="*/ 569844 h 2762726"/>
              <a:gd name="connsiteX245" fmla="*/ 2094358 w 3653950"/>
              <a:gd name="connsiteY245" fmla="*/ 516835 h 2762726"/>
              <a:gd name="connsiteX246" fmla="*/ 2028097 w 3653950"/>
              <a:gd name="connsiteY246" fmla="*/ 463826 h 2762726"/>
              <a:gd name="connsiteX247" fmla="*/ 2041349 w 3653950"/>
              <a:gd name="connsiteY247" fmla="*/ 251792 h 2762726"/>
              <a:gd name="connsiteX248" fmla="*/ 2014845 w 3653950"/>
              <a:gd name="connsiteY248" fmla="*/ 225287 h 2762726"/>
              <a:gd name="connsiteX249" fmla="*/ 2001593 w 3653950"/>
              <a:gd name="connsiteY249" fmla="*/ 185531 h 2762726"/>
              <a:gd name="connsiteX250" fmla="*/ 1975088 w 3653950"/>
              <a:gd name="connsiteY250" fmla="*/ 159026 h 2762726"/>
              <a:gd name="connsiteX251" fmla="*/ 1948584 w 3653950"/>
              <a:gd name="connsiteY251" fmla="*/ 79513 h 2762726"/>
              <a:gd name="connsiteX252" fmla="*/ 1922080 w 3653950"/>
              <a:gd name="connsiteY252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365488 w 3653950"/>
              <a:gd name="connsiteY143" fmla="*/ 940905 h 2762726"/>
              <a:gd name="connsiteX144" fmla="*/ 1299228 w 3653950"/>
              <a:gd name="connsiteY144" fmla="*/ 861392 h 2762726"/>
              <a:gd name="connsiteX145" fmla="*/ 1285975 w 3653950"/>
              <a:gd name="connsiteY145" fmla="*/ 927653 h 2762726"/>
              <a:gd name="connsiteX146" fmla="*/ 1285975 w 3653950"/>
              <a:gd name="connsiteY146" fmla="*/ 861392 h 2762726"/>
              <a:gd name="connsiteX147" fmla="*/ 1325732 w 3653950"/>
              <a:gd name="connsiteY147" fmla="*/ 834887 h 2762726"/>
              <a:gd name="connsiteX148" fmla="*/ 1405245 w 3653950"/>
              <a:gd name="connsiteY148" fmla="*/ 781879 h 2762726"/>
              <a:gd name="connsiteX149" fmla="*/ 1431749 w 3653950"/>
              <a:gd name="connsiteY149" fmla="*/ 742122 h 2762726"/>
              <a:gd name="connsiteX150" fmla="*/ 1471506 w 3653950"/>
              <a:gd name="connsiteY150" fmla="*/ 715618 h 2762726"/>
              <a:gd name="connsiteX151" fmla="*/ 1524514 w 3653950"/>
              <a:gd name="connsiteY151" fmla="*/ 649357 h 2762726"/>
              <a:gd name="connsiteX152" fmla="*/ 1537767 w 3653950"/>
              <a:gd name="connsiteY152" fmla="*/ 609600 h 2762726"/>
              <a:gd name="connsiteX153" fmla="*/ 1643784 w 3653950"/>
              <a:gd name="connsiteY153" fmla="*/ 596348 h 2762726"/>
              <a:gd name="connsiteX154" fmla="*/ 1670288 w 3653950"/>
              <a:gd name="connsiteY154" fmla="*/ 622853 h 2762726"/>
              <a:gd name="connsiteX155" fmla="*/ 1816062 w 3653950"/>
              <a:gd name="connsiteY155" fmla="*/ 609600 h 2762726"/>
              <a:gd name="connsiteX156" fmla="*/ 1895575 w 3653950"/>
              <a:gd name="connsiteY156" fmla="*/ 556592 h 2762726"/>
              <a:gd name="connsiteX157" fmla="*/ 1935332 w 3653950"/>
              <a:gd name="connsiteY157" fmla="*/ 543340 h 2762726"/>
              <a:gd name="connsiteX158" fmla="*/ 1988341 w 3653950"/>
              <a:gd name="connsiteY158" fmla="*/ 609600 h 2762726"/>
              <a:gd name="connsiteX159" fmla="*/ 2041349 w 3653950"/>
              <a:gd name="connsiteY159" fmla="*/ 675861 h 2762726"/>
              <a:gd name="connsiteX160" fmla="*/ 2081106 w 3653950"/>
              <a:gd name="connsiteY160" fmla="*/ 742122 h 2762726"/>
              <a:gd name="connsiteX161" fmla="*/ 2107610 w 3653950"/>
              <a:gd name="connsiteY161" fmla="*/ 781879 h 2762726"/>
              <a:gd name="connsiteX162" fmla="*/ 2187123 w 3653950"/>
              <a:gd name="connsiteY162" fmla="*/ 821635 h 2762726"/>
              <a:gd name="connsiteX163" fmla="*/ 2200375 w 3653950"/>
              <a:gd name="connsiteY163" fmla="*/ 861392 h 2762726"/>
              <a:gd name="connsiteX164" fmla="*/ 2173871 w 3653950"/>
              <a:gd name="connsiteY164" fmla="*/ 954157 h 2762726"/>
              <a:gd name="connsiteX165" fmla="*/ 2200375 w 3653950"/>
              <a:gd name="connsiteY165" fmla="*/ 1126435 h 2762726"/>
              <a:gd name="connsiteX166" fmla="*/ 2226880 w 3653950"/>
              <a:gd name="connsiteY166" fmla="*/ 1152940 h 2762726"/>
              <a:gd name="connsiteX167" fmla="*/ 2266636 w 3653950"/>
              <a:gd name="connsiteY167" fmla="*/ 1179444 h 2762726"/>
              <a:gd name="connsiteX168" fmla="*/ 2319645 w 3653950"/>
              <a:gd name="connsiteY168" fmla="*/ 1232453 h 2762726"/>
              <a:gd name="connsiteX169" fmla="*/ 2359401 w 3653950"/>
              <a:gd name="connsiteY169" fmla="*/ 1272209 h 2762726"/>
              <a:gd name="connsiteX170" fmla="*/ 2438914 w 3653950"/>
              <a:gd name="connsiteY170" fmla="*/ 1298713 h 2762726"/>
              <a:gd name="connsiteX171" fmla="*/ 2544932 w 3653950"/>
              <a:gd name="connsiteY171" fmla="*/ 1285461 h 2762726"/>
              <a:gd name="connsiteX172" fmla="*/ 2624445 w 3653950"/>
              <a:gd name="connsiteY172" fmla="*/ 1258957 h 2762726"/>
              <a:gd name="connsiteX173" fmla="*/ 2690706 w 3653950"/>
              <a:gd name="connsiteY173" fmla="*/ 1325218 h 2762726"/>
              <a:gd name="connsiteX174" fmla="*/ 2783471 w 3653950"/>
              <a:gd name="connsiteY174" fmla="*/ 1404731 h 2762726"/>
              <a:gd name="connsiteX175" fmla="*/ 2836480 w 3653950"/>
              <a:gd name="connsiteY175" fmla="*/ 1470992 h 2762726"/>
              <a:gd name="connsiteX176" fmla="*/ 2876236 w 3653950"/>
              <a:gd name="connsiteY176" fmla="*/ 1497496 h 2762726"/>
              <a:gd name="connsiteX177" fmla="*/ 2969001 w 3653950"/>
              <a:gd name="connsiteY177" fmla="*/ 1577009 h 2762726"/>
              <a:gd name="connsiteX178" fmla="*/ 3008758 w 3653950"/>
              <a:gd name="connsiteY178" fmla="*/ 1590261 h 2762726"/>
              <a:gd name="connsiteX179" fmla="*/ 2995506 w 3653950"/>
              <a:gd name="connsiteY179" fmla="*/ 1709531 h 2762726"/>
              <a:gd name="connsiteX180" fmla="*/ 2982254 w 3653950"/>
              <a:gd name="connsiteY180" fmla="*/ 1749287 h 2762726"/>
              <a:gd name="connsiteX181" fmla="*/ 2969001 w 3653950"/>
              <a:gd name="connsiteY181" fmla="*/ 1789044 h 2762726"/>
              <a:gd name="connsiteX182" fmla="*/ 3008758 w 3653950"/>
              <a:gd name="connsiteY182" fmla="*/ 1855305 h 2762726"/>
              <a:gd name="connsiteX183" fmla="*/ 3048514 w 3653950"/>
              <a:gd name="connsiteY183" fmla="*/ 1868557 h 2762726"/>
              <a:gd name="connsiteX184" fmla="*/ 3075019 w 3653950"/>
              <a:gd name="connsiteY184" fmla="*/ 1895061 h 2762726"/>
              <a:gd name="connsiteX185" fmla="*/ 3114775 w 3653950"/>
              <a:gd name="connsiteY185" fmla="*/ 1908313 h 2762726"/>
              <a:gd name="connsiteX186" fmla="*/ 3128028 w 3653950"/>
              <a:gd name="connsiteY186" fmla="*/ 1948070 h 2762726"/>
              <a:gd name="connsiteX187" fmla="*/ 3061767 w 3653950"/>
              <a:gd name="connsiteY187" fmla="*/ 2001079 h 2762726"/>
              <a:gd name="connsiteX188" fmla="*/ 2982254 w 3653950"/>
              <a:gd name="connsiteY188" fmla="*/ 2027583 h 2762726"/>
              <a:gd name="connsiteX189" fmla="*/ 2929245 w 3653950"/>
              <a:gd name="connsiteY189" fmla="*/ 2080592 h 2762726"/>
              <a:gd name="connsiteX190" fmla="*/ 2876236 w 3653950"/>
              <a:gd name="connsiteY190" fmla="*/ 2146853 h 2762726"/>
              <a:gd name="connsiteX191" fmla="*/ 2836480 w 3653950"/>
              <a:gd name="connsiteY191" fmla="*/ 2160105 h 2762726"/>
              <a:gd name="connsiteX192" fmla="*/ 2756967 w 3653950"/>
              <a:gd name="connsiteY192" fmla="*/ 2173357 h 2762726"/>
              <a:gd name="connsiteX193" fmla="*/ 2677454 w 3653950"/>
              <a:gd name="connsiteY193" fmla="*/ 2199861 h 2762726"/>
              <a:gd name="connsiteX194" fmla="*/ 2664201 w 3653950"/>
              <a:gd name="connsiteY194" fmla="*/ 2239618 h 2762726"/>
              <a:gd name="connsiteX195" fmla="*/ 2597941 w 3653950"/>
              <a:gd name="connsiteY195" fmla="*/ 2292626 h 2762726"/>
              <a:gd name="connsiteX196" fmla="*/ 2558184 w 3653950"/>
              <a:gd name="connsiteY196" fmla="*/ 2451653 h 2762726"/>
              <a:gd name="connsiteX197" fmla="*/ 2571436 w 3653950"/>
              <a:gd name="connsiteY197" fmla="*/ 2531166 h 2762726"/>
              <a:gd name="connsiteX198" fmla="*/ 2637697 w 3653950"/>
              <a:gd name="connsiteY198" fmla="*/ 2597426 h 2762726"/>
              <a:gd name="connsiteX199" fmla="*/ 2690706 w 3653950"/>
              <a:gd name="connsiteY199" fmla="*/ 2650435 h 2762726"/>
              <a:gd name="connsiteX200" fmla="*/ 2717210 w 3653950"/>
              <a:gd name="connsiteY200" fmla="*/ 2676940 h 2762726"/>
              <a:gd name="connsiteX201" fmla="*/ 2756967 w 3653950"/>
              <a:gd name="connsiteY201" fmla="*/ 2690192 h 2762726"/>
              <a:gd name="connsiteX202" fmla="*/ 3035262 w 3653950"/>
              <a:gd name="connsiteY202" fmla="*/ 2663687 h 2762726"/>
              <a:gd name="connsiteX203" fmla="*/ 3075019 w 3653950"/>
              <a:gd name="connsiteY203" fmla="*/ 2650435 h 2762726"/>
              <a:gd name="connsiteX204" fmla="*/ 3128028 w 3653950"/>
              <a:gd name="connsiteY204" fmla="*/ 2584174 h 2762726"/>
              <a:gd name="connsiteX205" fmla="*/ 3154532 w 3653950"/>
              <a:gd name="connsiteY205" fmla="*/ 2544418 h 2762726"/>
              <a:gd name="connsiteX206" fmla="*/ 3154532 w 3653950"/>
              <a:gd name="connsiteY206" fmla="*/ 2345635 h 2762726"/>
              <a:gd name="connsiteX207" fmla="*/ 3141280 w 3653950"/>
              <a:gd name="connsiteY207" fmla="*/ 2305879 h 2762726"/>
              <a:gd name="connsiteX208" fmla="*/ 3101523 w 3653950"/>
              <a:gd name="connsiteY208" fmla="*/ 2279374 h 2762726"/>
              <a:gd name="connsiteX209" fmla="*/ 3114775 w 3653950"/>
              <a:gd name="connsiteY209" fmla="*/ 2239618 h 2762726"/>
              <a:gd name="connsiteX210" fmla="*/ 3207541 w 3653950"/>
              <a:gd name="connsiteY210" fmla="*/ 2146853 h 2762726"/>
              <a:gd name="connsiteX211" fmla="*/ 3234045 w 3653950"/>
              <a:gd name="connsiteY211" fmla="*/ 2120348 h 2762726"/>
              <a:gd name="connsiteX212" fmla="*/ 3300306 w 3653950"/>
              <a:gd name="connsiteY212" fmla="*/ 2067340 h 2762726"/>
              <a:gd name="connsiteX213" fmla="*/ 3353314 w 3653950"/>
              <a:gd name="connsiteY213" fmla="*/ 2014331 h 2762726"/>
              <a:gd name="connsiteX214" fmla="*/ 3366567 w 3653950"/>
              <a:gd name="connsiteY214" fmla="*/ 1974574 h 2762726"/>
              <a:gd name="connsiteX215" fmla="*/ 3446080 w 3653950"/>
              <a:gd name="connsiteY215" fmla="*/ 1948070 h 2762726"/>
              <a:gd name="connsiteX216" fmla="*/ 3485836 w 3653950"/>
              <a:gd name="connsiteY216" fmla="*/ 1934818 h 2762726"/>
              <a:gd name="connsiteX217" fmla="*/ 3525593 w 3653950"/>
              <a:gd name="connsiteY217" fmla="*/ 1868557 h 2762726"/>
              <a:gd name="connsiteX218" fmla="*/ 3538845 w 3653950"/>
              <a:gd name="connsiteY218" fmla="*/ 1828800 h 2762726"/>
              <a:gd name="connsiteX219" fmla="*/ 3578601 w 3653950"/>
              <a:gd name="connsiteY219" fmla="*/ 1802296 h 2762726"/>
              <a:gd name="connsiteX220" fmla="*/ 3605106 w 3653950"/>
              <a:gd name="connsiteY220" fmla="*/ 1775792 h 2762726"/>
              <a:gd name="connsiteX221" fmla="*/ 3618358 w 3653950"/>
              <a:gd name="connsiteY221" fmla="*/ 1590261 h 2762726"/>
              <a:gd name="connsiteX222" fmla="*/ 3512341 w 3653950"/>
              <a:gd name="connsiteY222" fmla="*/ 1497496 h 2762726"/>
              <a:gd name="connsiteX223" fmla="*/ 3419575 w 3653950"/>
              <a:gd name="connsiteY223" fmla="*/ 1431235 h 2762726"/>
              <a:gd name="connsiteX224" fmla="*/ 3247297 w 3653950"/>
              <a:gd name="connsiteY224" fmla="*/ 1444487 h 2762726"/>
              <a:gd name="connsiteX225" fmla="*/ 3207541 w 3653950"/>
              <a:gd name="connsiteY225" fmla="*/ 1457740 h 2762726"/>
              <a:gd name="connsiteX226" fmla="*/ 3128028 w 3653950"/>
              <a:gd name="connsiteY226" fmla="*/ 1444487 h 2762726"/>
              <a:gd name="connsiteX227" fmla="*/ 3101523 w 3653950"/>
              <a:gd name="connsiteY227" fmla="*/ 1417983 h 2762726"/>
              <a:gd name="connsiteX228" fmla="*/ 3075019 w 3653950"/>
              <a:gd name="connsiteY228" fmla="*/ 1378226 h 2762726"/>
              <a:gd name="connsiteX229" fmla="*/ 3035262 w 3653950"/>
              <a:gd name="connsiteY229" fmla="*/ 1364974 h 2762726"/>
              <a:gd name="connsiteX230" fmla="*/ 2969001 w 3653950"/>
              <a:gd name="connsiteY230" fmla="*/ 1311966 h 2762726"/>
              <a:gd name="connsiteX231" fmla="*/ 2902741 w 3653950"/>
              <a:gd name="connsiteY231" fmla="*/ 1245705 h 2762726"/>
              <a:gd name="connsiteX232" fmla="*/ 2876236 w 3653950"/>
              <a:gd name="connsiteY232" fmla="*/ 1219200 h 2762726"/>
              <a:gd name="connsiteX233" fmla="*/ 2809975 w 3653950"/>
              <a:gd name="connsiteY233" fmla="*/ 1166192 h 2762726"/>
              <a:gd name="connsiteX234" fmla="*/ 2796723 w 3653950"/>
              <a:gd name="connsiteY234" fmla="*/ 1126435 h 2762726"/>
              <a:gd name="connsiteX235" fmla="*/ 2836480 w 3653950"/>
              <a:gd name="connsiteY235" fmla="*/ 1060174 h 2762726"/>
              <a:gd name="connsiteX236" fmla="*/ 2849732 w 3653950"/>
              <a:gd name="connsiteY236" fmla="*/ 1007166 h 2762726"/>
              <a:gd name="connsiteX237" fmla="*/ 2836480 w 3653950"/>
              <a:gd name="connsiteY237" fmla="*/ 874644 h 2762726"/>
              <a:gd name="connsiteX238" fmla="*/ 2783471 w 3653950"/>
              <a:gd name="connsiteY238" fmla="*/ 821635 h 2762726"/>
              <a:gd name="connsiteX239" fmla="*/ 2743714 w 3653950"/>
              <a:gd name="connsiteY239" fmla="*/ 781879 h 2762726"/>
              <a:gd name="connsiteX240" fmla="*/ 2611193 w 3653950"/>
              <a:gd name="connsiteY240" fmla="*/ 742122 h 2762726"/>
              <a:gd name="connsiteX241" fmla="*/ 2332897 w 3653950"/>
              <a:gd name="connsiteY241" fmla="*/ 755374 h 2762726"/>
              <a:gd name="connsiteX242" fmla="*/ 2293141 w 3653950"/>
              <a:gd name="connsiteY242" fmla="*/ 768626 h 2762726"/>
              <a:gd name="connsiteX243" fmla="*/ 2266636 w 3653950"/>
              <a:gd name="connsiteY243" fmla="*/ 689113 h 2762726"/>
              <a:gd name="connsiteX244" fmla="*/ 2200375 w 3653950"/>
              <a:gd name="connsiteY244" fmla="*/ 636105 h 2762726"/>
              <a:gd name="connsiteX245" fmla="*/ 2147367 w 3653950"/>
              <a:gd name="connsiteY245" fmla="*/ 569844 h 2762726"/>
              <a:gd name="connsiteX246" fmla="*/ 2094358 w 3653950"/>
              <a:gd name="connsiteY246" fmla="*/ 516835 h 2762726"/>
              <a:gd name="connsiteX247" fmla="*/ 2028097 w 3653950"/>
              <a:gd name="connsiteY247" fmla="*/ 463826 h 2762726"/>
              <a:gd name="connsiteX248" fmla="*/ 2041349 w 3653950"/>
              <a:gd name="connsiteY248" fmla="*/ 251792 h 2762726"/>
              <a:gd name="connsiteX249" fmla="*/ 2014845 w 3653950"/>
              <a:gd name="connsiteY249" fmla="*/ 225287 h 2762726"/>
              <a:gd name="connsiteX250" fmla="*/ 2001593 w 3653950"/>
              <a:gd name="connsiteY250" fmla="*/ 185531 h 2762726"/>
              <a:gd name="connsiteX251" fmla="*/ 1975088 w 3653950"/>
              <a:gd name="connsiteY251" fmla="*/ 159026 h 2762726"/>
              <a:gd name="connsiteX252" fmla="*/ 1948584 w 3653950"/>
              <a:gd name="connsiteY252" fmla="*/ 79513 h 2762726"/>
              <a:gd name="connsiteX253" fmla="*/ 1922080 w 3653950"/>
              <a:gd name="connsiteY253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299228 w 3653950"/>
              <a:gd name="connsiteY143" fmla="*/ 861392 h 2762726"/>
              <a:gd name="connsiteX144" fmla="*/ 1285975 w 3653950"/>
              <a:gd name="connsiteY144" fmla="*/ 927653 h 2762726"/>
              <a:gd name="connsiteX145" fmla="*/ 1285975 w 3653950"/>
              <a:gd name="connsiteY145" fmla="*/ 861392 h 2762726"/>
              <a:gd name="connsiteX146" fmla="*/ 1325732 w 3653950"/>
              <a:gd name="connsiteY146" fmla="*/ 834887 h 2762726"/>
              <a:gd name="connsiteX147" fmla="*/ 1405245 w 3653950"/>
              <a:gd name="connsiteY147" fmla="*/ 781879 h 2762726"/>
              <a:gd name="connsiteX148" fmla="*/ 1431749 w 3653950"/>
              <a:gd name="connsiteY148" fmla="*/ 742122 h 2762726"/>
              <a:gd name="connsiteX149" fmla="*/ 1471506 w 3653950"/>
              <a:gd name="connsiteY149" fmla="*/ 715618 h 2762726"/>
              <a:gd name="connsiteX150" fmla="*/ 1524514 w 3653950"/>
              <a:gd name="connsiteY150" fmla="*/ 649357 h 2762726"/>
              <a:gd name="connsiteX151" fmla="*/ 1537767 w 3653950"/>
              <a:gd name="connsiteY151" fmla="*/ 609600 h 2762726"/>
              <a:gd name="connsiteX152" fmla="*/ 1643784 w 3653950"/>
              <a:gd name="connsiteY152" fmla="*/ 596348 h 2762726"/>
              <a:gd name="connsiteX153" fmla="*/ 1670288 w 3653950"/>
              <a:gd name="connsiteY153" fmla="*/ 622853 h 2762726"/>
              <a:gd name="connsiteX154" fmla="*/ 1816062 w 3653950"/>
              <a:gd name="connsiteY154" fmla="*/ 609600 h 2762726"/>
              <a:gd name="connsiteX155" fmla="*/ 1895575 w 3653950"/>
              <a:gd name="connsiteY155" fmla="*/ 556592 h 2762726"/>
              <a:gd name="connsiteX156" fmla="*/ 1935332 w 3653950"/>
              <a:gd name="connsiteY156" fmla="*/ 543340 h 2762726"/>
              <a:gd name="connsiteX157" fmla="*/ 1988341 w 3653950"/>
              <a:gd name="connsiteY157" fmla="*/ 609600 h 2762726"/>
              <a:gd name="connsiteX158" fmla="*/ 2041349 w 3653950"/>
              <a:gd name="connsiteY158" fmla="*/ 675861 h 2762726"/>
              <a:gd name="connsiteX159" fmla="*/ 2081106 w 3653950"/>
              <a:gd name="connsiteY159" fmla="*/ 742122 h 2762726"/>
              <a:gd name="connsiteX160" fmla="*/ 2107610 w 3653950"/>
              <a:gd name="connsiteY160" fmla="*/ 781879 h 2762726"/>
              <a:gd name="connsiteX161" fmla="*/ 2187123 w 3653950"/>
              <a:gd name="connsiteY161" fmla="*/ 821635 h 2762726"/>
              <a:gd name="connsiteX162" fmla="*/ 2200375 w 3653950"/>
              <a:gd name="connsiteY162" fmla="*/ 861392 h 2762726"/>
              <a:gd name="connsiteX163" fmla="*/ 2173871 w 3653950"/>
              <a:gd name="connsiteY163" fmla="*/ 954157 h 2762726"/>
              <a:gd name="connsiteX164" fmla="*/ 2200375 w 3653950"/>
              <a:gd name="connsiteY164" fmla="*/ 1126435 h 2762726"/>
              <a:gd name="connsiteX165" fmla="*/ 2226880 w 3653950"/>
              <a:gd name="connsiteY165" fmla="*/ 1152940 h 2762726"/>
              <a:gd name="connsiteX166" fmla="*/ 2266636 w 3653950"/>
              <a:gd name="connsiteY166" fmla="*/ 1179444 h 2762726"/>
              <a:gd name="connsiteX167" fmla="*/ 2319645 w 3653950"/>
              <a:gd name="connsiteY167" fmla="*/ 1232453 h 2762726"/>
              <a:gd name="connsiteX168" fmla="*/ 2359401 w 3653950"/>
              <a:gd name="connsiteY168" fmla="*/ 1272209 h 2762726"/>
              <a:gd name="connsiteX169" fmla="*/ 2438914 w 3653950"/>
              <a:gd name="connsiteY169" fmla="*/ 1298713 h 2762726"/>
              <a:gd name="connsiteX170" fmla="*/ 2544932 w 3653950"/>
              <a:gd name="connsiteY170" fmla="*/ 1285461 h 2762726"/>
              <a:gd name="connsiteX171" fmla="*/ 2624445 w 3653950"/>
              <a:gd name="connsiteY171" fmla="*/ 1258957 h 2762726"/>
              <a:gd name="connsiteX172" fmla="*/ 2690706 w 3653950"/>
              <a:gd name="connsiteY172" fmla="*/ 1325218 h 2762726"/>
              <a:gd name="connsiteX173" fmla="*/ 2783471 w 3653950"/>
              <a:gd name="connsiteY173" fmla="*/ 1404731 h 2762726"/>
              <a:gd name="connsiteX174" fmla="*/ 2836480 w 3653950"/>
              <a:gd name="connsiteY174" fmla="*/ 1470992 h 2762726"/>
              <a:gd name="connsiteX175" fmla="*/ 2876236 w 3653950"/>
              <a:gd name="connsiteY175" fmla="*/ 1497496 h 2762726"/>
              <a:gd name="connsiteX176" fmla="*/ 2969001 w 3653950"/>
              <a:gd name="connsiteY176" fmla="*/ 1577009 h 2762726"/>
              <a:gd name="connsiteX177" fmla="*/ 3008758 w 3653950"/>
              <a:gd name="connsiteY177" fmla="*/ 1590261 h 2762726"/>
              <a:gd name="connsiteX178" fmla="*/ 2995506 w 3653950"/>
              <a:gd name="connsiteY178" fmla="*/ 1709531 h 2762726"/>
              <a:gd name="connsiteX179" fmla="*/ 2982254 w 3653950"/>
              <a:gd name="connsiteY179" fmla="*/ 1749287 h 2762726"/>
              <a:gd name="connsiteX180" fmla="*/ 2969001 w 3653950"/>
              <a:gd name="connsiteY180" fmla="*/ 1789044 h 2762726"/>
              <a:gd name="connsiteX181" fmla="*/ 3008758 w 3653950"/>
              <a:gd name="connsiteY181" fmla="*/ 1855305 h 2762726"/>
              <a:gd name="connsiteX182" fmla="*/ 3048514 w 3653950"/>
              <a:gd name="connsiteY182" fmla="*/ 1868557 h 2762726"/>
              <a:gd name="connsiteX183" fmla="*/ 3075019 w 3653950"/>
              <a:gd name="connsiteY183" fmla="*/ 1895061 h 2762726"/>
              <a:gd name="connsiteX184" fmla="*/ 3114775 w 3653950"/>
              <a:gd name="connsiteY184" fmla="*/ 1908313 h 2762726"/>
              <a:gd name="connsiteX185" fmla="*/ 3128028 w 3653950"/>
              <a:gd name="connsiteY185" fmla="*/ 1948070 h 2762726"/>
              <a:gd name="connsiteX186" fmla="*/ 3061767 w 3653950"/>
              <a:gd name="connsiteY186" fmla="*/ 2001079 h 2762726"/>
              <a:gd name="connsiteX187" fmla="*/ 2982254 w 3653950"/>
              <a:gd name="connsiteY187" fmla="*/ 2027583 h 2762726"/>
              <a:gd name="connsiteX188" fmla="*/ 2929245 w 3653950"/>
              <a:gd name="connsiteY188" fmla="*/ 2080592 h 2762726"/>
              <a:gd name="connsiteX189" fmla="*/ 2876236 w 3653950"/>
              <a:gd name="connsiteY189" fmla="*/ 2146853 h 2762726"/>
              <a:gd name="connsiteX190" fmla="*/ 2836480 w 3653950"/>
              <a:gd name="connsiteY190" fmla="*/ 2160105 h 2762726"/>
              <a:gd name="connsiteX191" fmla="*/ 2756967 w 3653950"/>
              <a:gd name="connsiteY191" fmla="*/ 2173357 h 2762726"/>
              <a:gd name="connsiteX192" fmla="*/ 2677454 w 3653950"/>
              <a:gd name="connsiteY192" fmla="*/ 2199861 h 2762726"/>
              <a:gd name="connsiteX193" fmla="*/ 2664201 w 3653950"/>
              <a:gd name="connsiteY193" fmla="*/ 2239618 h 2762726"/>
              <a:gd name="connsiteX194" fmla="*/ 2597941 w 3653950"/>
              <a:gd name="connsiteY194" fmla="*/ 2292626 h 2762726"/>
              <a:gd name="connsiteX195" fmla="*/ 2558184 w 3653950"/>
              <a:gd name="connsiteY195" fmla="*/ 2451653 h 2762726"/>
              <a:gd name="connsiteX196" fmla="*/ 2571436 w 3653950"/>
              <a:gd name="connsiteY196" fmla="*/ 2531166 h 2762726"/>
              <a:gd name="connsiteX197" fmla="*/ 2637697 w 3653950"/>
              <a:gd name="connsiteY197" fmla="*/ 2597426 h 2762726"/>
              <a:gd name="connsiteX198" fmla="*/ 2690706 w 3653950"/>
              <a:gd name="connsiteY198" fmla="*/ 2650435 h 2762726"/>
              <a:gd name="connsiteX199" fmla="*/ 2717210 w 3653950"/>
              <a:gd name="connsiteY199" fmla="*/ 2676940 h 2762726"/>
              <a:gd name="connsiteX200" fmla="*/ 2756967 w 3653950"/>
              <a:gd name="connsiteY200" fmla="*/ 2690192 h 2762726"/>
              <a:gd name="connsiteX201" fmla="*/ 3035262 w 3653950"/>
              <a:gd name="connsiteY201" fmla="*/ 2663687 h 2762726"/>
              <a:gd name="connsiteX202" fmla="*/ 3075019 w 3653950"/>
              <a:gd name="connsiteY202" fmla="*/ 2650435 h 2762726"/>
              <a:gd name="connsiteX203" fmla="*/ 3128028 w 3653950"/>
              <a:gd name="connsiteY203" fmla="*/ 2584174 h 2762726"/>
              <a:gd name="connsiteX204" fmla="*/ 3154532 w 3653950"/>
              <a:gd name="connsiteY204" fmla="*/ 2544418 h 2762726"/>
              <a:gd name="connsiteX205" fmla="*/ 3154532 w 3653950"/>
              <a:gd name="connsiteY205" fmla="*/ 2345635 h 2762726"/>
              <a:gd name="connsiteX206" fmla="*/ 3141280 w 3653950"/>
              <a:gd name="connsiteY206" fmla="*/ 2305879 h 2762726"/>
              <a:gd name="connsiteX207" fmla="*/ 3101523 w 3653950"/>
              <a:gd name="connsiteY207" fmla="*/ 2279374 h 2762726"/>
              <a:gd name="connsiteX208" fmla="*/ 3114775 w 3653950"/>
              <a:gd name="connsiteY208" fmla="*/ 2239618 h 2762726"/>
              <a:gd name="connsiteX209" fmla="*/ 3207541 w 3653950"/>
              <a:gd name="connsiteY209" fmla="*/ 2146853 h 2762726"/>
              <a:gd name="connsiteX210" fmla="*/ 3234045 w 3653950"/>
              <a:gd name="connsiteY210" fmla="*/ 2120348 h 2762726"/>
              <a:gd name="connsiteX211" fmla="*/ 3300306 w 3653950"/>
              <a:gd name="connsiteY211" fmla="*/ 2067340 h 2762726"/>
              <a:gd name="connsiteX212" fmla="*/ 3353314 w 3653950"/>
              <a:gd name="connsiteY212" fmla="*/ 2014331 h 2762726"/>
              <a:gd name="connsiteX213" fmla="*/ 3366567 w 3653950"/>
              <a:gd name="connsiteY213" fmla="*/ 1974574 h 2762726"/>
              <a:gd name="connsiteX214" fmla="*/ 3446080 w 3653950"/>
              <a:gd name="connsiteY214" fmla="*/ 1948070 h 2762726"/>
              <a:gd name="connsiteX215" fmla="*/ 3485836 w 3653950"/>
              <a:gd name="connsiteY215" fmla="*/ 1934818 h 2762726"/>
              <a:gd name="connsiteX216" fmla="*/ 3525593 w 3653950"/>
              <a:gd name="connsiteY216" fmla="*/ 1868557 h 2762726"/>
              <a:gd name="connsiteX217" fmla="*/ 3538845 w 3653950"/>
              <a:gd name="connsiteY217" fmla="*/ 1828800 h 2762726"/>
              <a:gd name="connsiteX218" fmla="*/ 3578601 w 3653950"/>
              <a:gd name="connsiteY218" fmla="*/ 1802296 h 2762726"/>
              <a:gd name="connsiteX219" fmla="*/ 3605106 w 3653950"/>
              <a:gd name="connsiteY219" fmla="*/ 1775792 h 2762726"/>
              <a:gd name="connsiteX220" fmla="*/ 3618358 w 3653950"/>
              <a:gd name="connsiteY220" fmla="*/ 1590261 h 2762726"/>
              <a:gd name="connsiteX221" fmla="*/ 3512341 w 3653950"/>
              <a:gd name="connsiteY221" fmla="*/ 1497496 h 2762726"/>
              <a:gd name="connsiteX222" fmla="*/ 3419575 w 3653950"/>
              <a:gd name="connsiteY222" fmla="*/ 1431235 h 2762726"/>
              <a:gd name="connsiteX223" fmla="*/ 3247297 w 3653950"/>
              <a:gd name="connsiteY223" fmla="*/ 1444487 h 2762726"/>
              <a:gd name="connsiteX224" fmla="*/ 3207541 w 3653950"/>
              <a:gd name="connsiteY224" fmla="*/ 1457740 h 2762726"/>
              <a:gd name="connsiteX225" fmla="*/ 3128028 w 3653950"/>
              <a:gd name="connsiteY225" fmla="*/ 1444487 h 2762726"/>
              <a:gd name="connsiteX226" fmla="*/ 3101523 w 3653950"/>
              <a:gd name="connsiteY226" fmla="*/ 1417983 h 2762726"/>
              <a:gd name="connsiteX227" fmla="*/ 3075019 w 3653950"/>
              <a:gd name="connsiteY227" fmla="*/ 1378226 h 2762726"/>
              <a:gd name="connsiteX228" fmla="*/ 3035262 w 3653950"/>
              <a:gd name="connsiteY228" fmla="*/ 1364974 h 2762726"/>
              <a:gd name="connsiteX229" fmla="*/ 2969001 w 3653950"/>
              <a:gd name="connsiteY229" fmla="*/ 1311966 h 2762726"/>
              <a:gd name="connsiteX230" fmla="*/ 2902741 w 3653950"/>
              <a:gd name="connsiteY230" fmla="*/ 1245705 h 2762726"/>
              <a:gd name="connsiteX231" fmla="*/ 2876236 w 3653950"/>
              <a:gd name="connsiteY231" fmla="*/ 1219200 h 2762726"/>
              <a:gd name="connsiteX232" fmla="*/ 2809975 w 3653950"/>
              <a:gd name="connsiteY232" fmla="*/ 1166192 h 2762726"/>
              <a:gd name="connsiteX233" fmla="*/ 2796723 w 3653950"/>
              <a:gd name="connsiteY233" fmla="*/ 1126435 h 2762726"/>
              <a:gd name="connsiteX234" fmla="*/ 2836480 w 3653950"/>
              <a:gd name="connsiteY234" fmla="*/ 1060174 h 2762726"/>
              <a:gd name="connsiteX235" fmla="*/ 2849732 w 3653950"/>
              <a:gd name="connsiteY235" fmla="*/ 1007166 h 2762726"/>
              <a:gd name="connsiteX236" fmla="*/ 2836480 w 3653950"/>
              <a:gd name="connsiteY236" fmla="*/ 874644 h 2762726"/>
              <a:gd name="connsiteX237" fmla="*/ 2783471 w 3653950"/>
              <a:gd name="connsiteY237" fmla="*/ 821635 h 2762726"/>
              <a:gd name="connsiteX238" fmla="*/ 2743714 w 3653950"/>
              <a:gd name="connsiteY238" fmla="*/ 781879 h 2762726"/>
              <a:gd name="connsiteX239" fmla="*/ 2611193 w 3653950"/>
              <a:gd name="connsiteY239" fmla="*/ 742122 h 2762726"/>
              <a:gd name="connsiteX240" fmla="*/ 2332897 w 3653950"/>
              <a:gd name="connsiteY240" fmla="*/ 755374 h 2762726"/>
              <a:gd name="connsiteX241" fmla="*/ 2293141 w 3653950"/>
              <a:gd name="connsiteY241" fmla="*/ 768626 h 2762726"/>
              <a:gd name="connsiteX242" fmla="*/ 2266636 w 3653950"/>
              <a:gd name="connsiteY242" fmla="*/ 689113 h 2762726"/>
              <a:gd name="connsiteX243" fmla="*/ 2200375 w 3653950"/>
              <a:gd name="connsiteY243" fmla="*/ 636105 h 2762726"/>
              <a:gd name="connsiteX244" fmla="*/ 2147367 w 3653950"/>
              <a:gd name="connsiteY244" fmla="*/ 569844 h 2762726"/>
              <a:gd name="connsiteX245" fmla="*/ 2094358 w 3653950"/>
              <a:gd name="connsiteY245" fmla="*/ 516835 h 2762726"/>
              <a:gd name="connsiteX246" fmla="*/ 2028097 w 3653950"/>
              <a:gd name="connsiteY246" fmla="*/ 463826 h 2762726"/>
              <a:gd name="connsiteX247" fmla="*/ 2041349 w 3653950"/>
              <a:gd name="connsiteY247" fmla="*/ 251792 h 2762726"/>
              <a:gd name="connsiteX248" fmla="*/ 2014845 w 3653950"/>
              <a:gd name="connsiteY248" fmla="*/ 225287 h 2762726"/>
              <a:gd name="connsiteX249" fmla="*/ 2001593 w 3653950"/>
              <a:gd name="connsiteY249" fmla="*/ 185531 h 2762726"/>
              <a:gd name="connsiteX250" fmla="*/ 1975088 w 3653950"/>
              <a:gd name="connsiteY250" fmla="*/ 159026 h 2762726"/>
              <a:gd name="connsiteX251" fmla="*/ 1948584 w 3653950"/>
              <a:gd name="connsiteY251" fmla="*/ 79513 h 2762726"/>
              <a:gd name="connsiteX252" fmla="*/ 1922080 w 3653950"/>
              <a:gd name="connsiteY252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299228 w 3653950"/>
              <a:gd name="connsiteY142" fmla="*/ 861392 h 2762726"/>
              <a:gd name="connsiteX143" fmla="*/ 1285975 w 3653950"/>
              <a:gd name="connsiteY143" fmla="*/ 927653 h 2762726"/>
              <a:gd name="connsiteX144" fmla="*/ 1285975 w 3653950"/>
              <a:gd name="connsiteY144" fmla="*/ 861392 h 2762726"/>
              <a:gd name="connsiteX145" fmla="*/ 1325732 w 3653950"/>
              <a:gd name="connsiteY145" fmla="*/ 834887 h 2762726"/>
              <a:gd name="connsiteX146" fmla="*/ 1405245 w 3653950"/>
              <a:gd name="connsiteY146" fmla="*/ 781879 h 2762726"/>
              <a:gd name="connsiteX147" fmla="*/ 1431749 w 3653950"/>
              <a:gd name="connsiteY147" fmla="*/ 742122 h 2762726"/>
              <a:gd name="connsiteX148" fmla="*/ 1471506 w 3653950"/>
              <a:gd name="connsiteY148" fmla="*/ 715618 h 2762726"/>
              <a:gd name="connsiteX149" fmla="*/ 1524514 w 3653950"/>
              <a:gd name="connsiteY149" fmla="*/ 649357 h 2762726"/>
              <a:gd name="connsiteX150" fmla="*/ 1537767 w 3653950"/>
              <a:gd name="connsiteY150" fmla="*/ 609600 h 2762726"/>
              <a:gd name="connsiteX151" fmla="*/ 1643784 w 3653950"/>
              <a:gd name="connsiteY151" fmla="*/ 596348 h 2762726"/>
              <a:gd name="connsiteX152" fmla="*/ 1670288 w 3653950"/>
              <a:gd name="connsiteY152" fmla="*/ 622853 h 2762726"/>
              <a:gd name="connsiteX153" fmla="*/ 1816062 w 3653950"/>
              <a:gd name="connsiteY153" fmla="*/ 609600 h 2762726"/>
              <a:gd name="connsiteX154" fmla="*/ 1895575 w 3653950"/>
              <a:gd name="connsiteY154" fmla="*/ 556592 h 2762726"/>
              <a:gd name="connsiteX155" fmla="*/ 1935332 w 3653950"/>
              <a:gd name="connsiteY155" fmla="*/ 543340 h 2762726"/>
              <a:gd name="connsiteX156" fmla="*/ 1988341 w 3653950"/>
              <a:gd name="connsiteY156" fmla="*/ 609600 h 2762726"/>
              <a:gd name="connsiteX157" fmla="*/ 2041349 w 3653950"/>
              <a:gd name="connsiteY157" fmla="*/ 675861 h 2762726"/>
              <a:gd name="connsiteX158" fmla="*/ 2081106 w 3653950"/>
              <a:gd name="connsiteY158" fmla="*/ 742122 h 2762726"/>
              <a:gd name="connsiteX159" fmla="*/ 2107610 w 3653950"/>
              <a:gd name="connsiteY159" fmla="*/ 781879 h 2762726"/>
              <a:gd name="connsiteX160" fmla="*/ 2187123 w 3653950"/>
              <a:gd name="connsiteY160" fmla="*/ 821635 h 2762726"/>
              <a:gd name="connsiteX161" fmla="*/ 2200375 w 3653950"/>
              <a:gd name="connsiteY161" fmla="*/ 861392 h 2762726"/>
              <a:gd name="connsiteX162" fmla="*/ 2173871 w 3653950"/>
              <a:gd name="connsiteY162" fmla="*/ 954157 h 2762726"/>
              <a:gd name="connsiteX163" fmla="*/ 2200375 w 3653950"/>
              <a:gd name="connsiteY163" fmla="*/ 1126435 h 2762726"/>
              <a:gd name="connsiteX164" fmla="*/ 2226880 w 3653950"/>
              <a:gd name="connsiteY164" fmla="*/ 1152940 h 2762726"/>
              <a:gd name="connsiteX165" fmla="*/ 2266636 w 3653950"/>
              <a:gd name="connsiteY165" fmla="*/ 1179444 h 2762726"/>
              <a:gd name="connsiteX166" fmla="*/ 2319645 w 3653950"/>
              <a:gd name="connsiteY166" fmla="*/ 1232453 h 2762726"/>
              <a:gd name="connsiteX167" fmla="*/ 2359401 w 3653950"/>
              <a:gd name="connsiteY167" fmla="*/ 1272209 h 2762726"/>
              <a:gd name="connsiteX168" fmla="*/ 2438914 w 3653950"/>
              <a:gd name="connsiteY168" fmla="*/ 1298713 h 2762726"/>
              <a:gd name="connsiteX169" fmla="*/ 2544932 w 3653950"/>
              <a:gd name="connsiteY169" fmla="*/ 1285461 h 2762726"/>
              <a:gd name="connsiteX170" fmla="*/ 2624445 w 3653950"/>
              <a:gd name="connsiteY170" fmla="*/ 1258957 h 2762726"/>
              <a:gd name="connsiteX171" fmla="*/ 2690706 w 3653950"/>
              <a:gd name="connsiteY171" fmla="*/ 1325218 h 2762726"/>
              <a:gd name="connsiteX172" fmla="*/ 2783471 w 3653950"/>
              <a:gd name="connsiteY172" fmla="*/ 1404731 h 2762726"/>
              <a:gd name="connsiteX173" fmla="*/ 2836480 w 3653950"/>
              <a:gd name="connsiteY173" fmla="*/ 1470992 h 2762726"/>
              <a:gd name="connsiteX174" fmla="*/ 2876236 w 3653950"/>
              <a:gd name="connsiteY174" fmla="*/ 1497496 h 2762726"/>
              <a:gd name="connsiteX175" fmla="*/ 2969001 w 3653950"/>
              <a:gd name="connsiteY175" fmla="*/ 1577009 h 2762726"/>
              <a:gd name="connsiteX176" fmla="*/ 3008758 w 3653950"/>
              <a:gd name="connsiteY176" fmla="*/ 1590261 h 2762726"/>
              <a:gd name="connsiteX177" fmla="*/ 2995506 w 3653950"/>
              <a:gd name="connsiteY177" fmla="*/ 1709531 h 2762726"/>
              <a:gd name="connsiteX178" fmla="*/ 2982254 w 3653950"/>
              <a:gd name="connsiteY178" fmla="*/ 1749287 h 2762726"/>
              <a:gd name="connsiteX179" fmla="*/ 2969001 w 3653950"/>
              <a:gd name="connsiteY179" fmla="*/ 1789044 h 2762726"/>
              <a:gd name="connsiteX180" fmla="*/ 3008758 w 3653950"/>
              <a:gd name="connsiteY180" fmla="*/ 1855305 h 2762726"/>
              <a:gd name="connsiteX181" fmla="*/ 3048514 w 3653950"/>
              <a:gd name="connsiteY181" fmla="*/ 1868557 h 2762726"/>
              <a:gd name="connsiteX182" fmla="*/ 3075019 w 3653950"/>
              <a:gd name="connsiteY182" fmla="*/ 1895061 h 2762726"/>
              <a:gd name="connsiteX183" fmla="*/ 3114775 w 3653950"/>
              <a:gd name="connsiteY183" fmla="*/ 1908313 h 2762726"/>
              <a:gd name="connsiteX184" fmla="*/ 3128028 w 3653950"/>
              <a:gd name="connsiteY184" fmla="*/ 1948070 h 2762726"/>
              <a:gd name="connsiteX185" fmla="*/ 3061767 w 3653950"/>
              <a:gd name="connsiteY185" fmla="*/ 2001079 h 2762726"/>
              <a:gd name="connsiteX186" fmla="*/ 2982254 w 3653950"/>
              <a:gd name="connsiteY186" fmla="*/ 2027583 h 2762726"/>
              <a:gd name="connsiteX187" fmla="*/ 2929245 w 3653950"/>
              <a:gd name="connsiteY187" fmla="*/ 2080592 h 2762726"/>
              <a:gd name="connsiteX188" fmla="*/ 2876236 w 3653950"/>
              <a:gd name="connsiteY188" fmla="*/ 2146853 h 2762726"/>
              <a:gd name="connsiteX189" fmla="*/ 2836480 w 3653950"/>
              <a:gd name="connsiteY189" fmla="*/ 2160105 h 2762726"/>
              <a:gd name="connsiteX190" fmla="*/ 2756967 w 3653950"/>
              <a:gd name="connsiteY190" fmla="*/ 2173357 h 2762726"/>
              <a:gd name="connsiteX191" fmla="*/ 2677454 w 3653950"/>
              <a:gd name="connsiteY191" fmla="*/ 2199861 h 2762726"/>
              <a:gd name="connsiteX192" fmla="*/ 2664201 w 3653950"/>
              <a:gd name="connsiteY192" fmla="*/ 2239618 h 2762726"/>
              <a:gd name="connsiteX193" fmla="*/ 2597941 w 3653950"/>
              <a:gd name="connsiteY193" fmla="*/ 2292626 h 2762726"/>
              <a:gd name="connsiteX194" fmla="*/ 2558184 w 3653950"/>
              <a:gd name="connsiteY194" fmla="*/ 2451653 h 2762726"/>
              <a:gd name="connsiteX195" fmla="*/ 2571436 w 3653950"/>
              <a:gd name="connsiteY195" fmla="*/ 2531166 h 2762726"/>
              <a:gd name="connsiteX196" fmla="*/ 2637697 w 3653950"/>
              <a:gd name="connsiteY196" fmla="*/ 2597426 h 2762726"/>
              <a:gd name="connsiteX197" fmla="*/ 2690706 w 3653950"/>
              <a:gd name="connsiteY197" fmla="*/ 2650435 h 2762726"/>
              <a:gd name="connsiteX198" fmla="*/ 2717210 w 3653950"/>
              <a:gd name="connsiteY198" fmla="*/ 2676940 h 2762726"/>
              <a:gd name="connsiteX199" fmla="*/ 2756967 w 3653950"/>
              <a:gd name="connsiteY199" fmla="*/ 2690192 h 2762726"/>
              <a:gd name="connsiteX200" fmla="*/ 3035262 w 3653950"/>
              <a:gd name="connsiteY200" fmla="*/ 2663687 h 2762726"/>
              <a:gd name="connsiteX201" fmla="*/ 3075019 w 3653950"/>
              <a:gd name="connsiteY201" fmla="*/ 2650435 h 2762726"/>
              <a:gd name="connsiteX202" fmla="*/ 3128028 w 3653950"/>
              <a:gd name="connsiteY202" fmla="*/ 2584174 h 2762726"/>
              <a:gd name="connsiteX203" fmla="*/ 3154532 w 3653950"/>
              <a:gd name="connsiteY203" fmla="*/ 2544418 h 2762726"/>
              <a:gd name="connsiteX204" fmla="*/ 3154532 w 3653950"/>
              <a:gd name="connsiteY204" fmla="*/ 2345635 h 2762726"/>
              <a:gd name="connsiteX205" fmla="*/ 3141280 w 3653950"/>
              <a:gd name="connsiteY205" fmla="*/ 2305879 h 2762726"/>
              <a:gd name="connsiteX206" fmla="*/ 3101523 w 3653950"/>
              <a:gd name="connsiteY206" fmla="*/ 2279374 h 2762726"/>
              <a:gd name="connsiteX207" fmla="*/ 3114775 w 3653950"/>
              <a:gd name="connsiteY207" fmla="*/ 2239618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299228 w 3653950"/>
              <a:gd name="connsiteY141" fmla="*/ 861392 h 2762726"/>
              <a:gd name="connsiteX142" fmla="*/ 1285975 w 3653950"/>
              <a:gd name="connsiteY142" fmla="*/ 927653 h 2762726"/>
              <a:gd name="connsiteX143" fmla="*/ 1285975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299228 w 3653950"/>
              <a:gd name="connsiteY141" fmla="*/ 861392 h 2762726"/>
              <a:gd name="connsiteX142" fmla="*/ 1285975 w 3653950"/>
              <a:gd name="connsiteY142" fmla="*/ 927653 h 2762726"/>
              <a:gd name="connsiteX143" fmla="*/ 1285975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299228 w 3653950"/>
              <a:gd name="connsiteY141" fmla="*/ 861392 h 2762726"/>
              <a:gd name="connsiteX142" fmla="*/ 1285975 w 3653950"/>
              <a:gd name="connsiteY142" fmla="*/ 927653 h 2762726"/>
              <a:gd name="connsiteX143" fmla="*/ 1285975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730462 w 3653950"/>
              <a:gd name="connsiteY191" fmla="*/ 2252870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730462 w 3653950"/>
              <a:gd name="connsiteY191" fmla="*/ 2252870 h 2762726"/>
              <a:gd name="connsiteX192" fmla="*/ 2597941 w 3653950"/>
              <a:gd name="connsiteY192" fmla="*/ 2292626 h 2762726"/>
              <a:gd name="connsiteX193" fmla="*/ 2664201 w 3653950"/>
              <a:gd name="connsiteY193" fmla="*/ 2305879 h 2762726"/>
              <a:gd name="connsiteX194" fmla="*/ 2558184 w 3653950"/>
              <a:gd name="connsiteY194" fmla="*/ 2451653 h 2762726"/>
              <a:gd name="connsiteX195" fmla="*/ 2571436 w 3653950"/>
              <a:gd name="connsiteY195" fmla="*/ 2531166 h 2762726"/>
              <a:gd name="connsiteX196" fmla="*/ 2637697 w 3653950"/>
              <a:gd name="connsiteY196" fmla="*/ 2597426 h 2762726"/>
              <a:gd name="connsiteX197" fmla="*/ 2690706 w 3653950"/>
              <a:gd name="connsiteY197" fmla="*/ 2650435 h 2762726"/>
              <a:gd name="connsiteX198" fmla="*/ 2717210 w 3653950"/>
              <a:gd name="connsiteY198" fmla="*/ 2676940 h 2762726"/>
              <a:gd name="connsiteX199" fmla="*/ 2756967 w 3653950"/>
              <a:gd name="connsiteY199" fmla="*/ 2690192 h 2762726"/>
              <a:gd name="connsiteX200" fmla="*/ 3035262 w 3653950"/>
              <a:gd name="connsiteY200" fmla="*/ 2663687 h 2762726"/>
              <a:gd name="connsiteX201" fmla="*/ 3075019 w 3653950"/>
              <a:gd name="connsiteY201" fmla="*/ 2650435 h 2762726"/>
              <a:gd name="connsiteX202" fmla="*/ 3128028 w 3653950"/>
              <a:gd name="connsiteY202" fmla="*/ 2584174 h 2762726"/>
              <a:gd name="connsiteX203" fmla="*/ 3154532 w 3653950"/>
              <a:gd name="connsiteY203" fmla="*/ 2544418 h 2762726"/>
              <a:gd name="connsiteX204" fmla="*/ 3154532 w 3653950"/>
              <a:gd name="connsiteY204" fmla="*/ 2345635 h 2762726"/>
              <a:gd name="connsiteX205" fmla="*/ 3141280 w 3653950"/>
              <a:gd name="connsiteY205" fmla="*/ 2305879 h 2762726"/>
              <a:gd name="connsiteX206" fmla="*/ 3101523 w 3653950"/>
              <a:gd name="connsiteY206" fmla="*/ 2279374 h 2762726"/>
              <a:gd name="connsiteX207" fmla="*/ 3114775 w 3653950"/>
              <a:gd name="connsiteY207" fmla="*/ 2239618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730462 w 3653950"/>
              <a:gd name="connsiteY191" fmla="*/ 2252870 h 2762726"/>
              <a:gd name="connsiteX192" fmla="*/ 2597941 w 3653950"/>
              <a:gd name="connsiteY192" fmla="*/ 2292626 h 2762726"/>
              <a:gd name="connsiteX193" fmla="*/ 2664201 w 3653950"/>
              <a:gd name="connsiteY193" fmla="*/ 2305879 h 2762726"/>
              <a:gd name="connsiteX194" fmla="*/ 2637697 w 3653950"/>
              <a:gd name="connsiteY194" fmla="*/ 2372140 h 2762726"/>
              <a:gd name="connsiteX195" fmla="*/ 2558184 w 3653950"/>
              <a:gd name="connsiteY195" fmla="*/ 2451653 h 2762726"/>
              <a:gd name="connsiteX196" fmla="*/ 2571436 w 3653950"/>
              <a:gd name="connsiteY196" fmla="*/ 2531166 h 2762726"/>
              <a:gd name="connsiteX197" fmla="*/ 2637697 w 3653950"/>
              <a:gd name="connsiteY197" fmla="*/ 2597426 h 2762726"/>
              <a:gd name="connsiteX198" fmla="*/ 2690706 w 3653950"/>
              <a:gd name="connsiteY198" fmla="*/ 2650435 h 2762726"/>
              <a:gd name="connsiteX199" fmla="*/ 2717210 w 3653950"/>
              <a:gd name="connsiteY199" fmla="*/ 2676940 h 2762726"/>
              <a:gd name="connsiteX200" fmla="*/ 2756967 w 3653950"/>
              <a:gd name="connsiteY200" fmla="*/ 2690192 h 2762726"/>
              <a:gd name="connsiteX201" fmla="*/ 3035262 w 3653950"/>
              <a:gd name="connsiteY201" fmla="*/ 2663687 h 2762726"/>
              <a:gd name="connsiteX202" fmla="*/ 3075019 w 3653950"/>
              <a:gd name="connsiteY202" fmla="*/ 2650435 h 2762726"/>
              <a:gd name="connsiteX203" fmla="*/ 3128028 w 3653950"/>
              <a:gd name="connsiteY203" fmla="*/ 2584174 h 2762726"/>
              <a:gd name="connsiteX204" fmla="*/ 3154532 w 3653950"/>
              <a:gd name="connsiteY204" fmla="*/ 2544418 h 2762726"/>
              <a:gd name="connsiteX205" fmla="*/ 3154532 w 3653950"/>
              <a:gd name="connsiteY205" fmla="*/ 2345635 h 2762726"/>
              <a:gd name="connsiteX206" fmla="*/ 3141280 w 3653950"/>
              <a:gd name="connsiteY206" fmla="*/ 2305879 h 2762726"/>
              <a:gd name="connsiteX207" fmla="*/ 3101523 w 3653950"/>
              <a:gd name="connsiteY207" fmla="*/ 2279374 h 2762726"/>
              <a:gd name="connsiteX208" fmla="*/ 3114775 w 3653950"/>
              <a:gd name="connsiteY208" fmla="*/ 2239618 h 2762726"/>
              <a:gd name="connsiteX209" fmla="*/ 3207541 w 3653950"/>
              <a:gd name="connsiteY209" fmla="*/ 2146853 h 2762726"/>
              <a:gd name="connsiteX210" fmla="*/ 3234045 w 3653950"/>
              <a:gd name="connsiteY210" fmla="*/ 2120348 h 2762726"/>
              <a:gd name="connsiteX211" fmla="*/ 3300306 w 3653950"/>
              <a:gd name="connsiteY211" fmla="*/ 2067340 h 2762726"/>
              <a:gd name="connsiteX212" fmla="*/ 3353314 w 3653950"/>
              <a:gd name="connsiteY212" fmla="*/ 2014331 h 2762726"/>
              <a:gd name="connsiteX213" fmla="*/ 3366567 w 3653950"/>
              <a:gd name="connsiteY213" fmla="*/ 1974574 h 2762726"/>
              <a:gd name="connsiteX214" fmla="*/ 3446080 w 3653950"/>
              <a:gd name="connsiteY214" fmla="*/ 1948070 h 2762726"/>
              <a:gd name="connsiteX215" fmla="*/ 3485836 w 3653950"/>
              <a:gd name="connsiteY215" fmla="*/ 1934818 h 2762726"/>
              <a:gd name="connsiteX216" fmla="*/ 3525593 w 3653950"/>
              <a:gd name="connsiteY216" fmla="*/ 1868557 h 2762726"/>
              <a:gd name="connsiteX217" fmla="*/ 3538845 w 3653950"/>
              <a:gd name="connsiteY217" fmla="*/ 1828800 h 2762726"/>
              <a:gd name="connsiteX218" fmla="*/ 3578601 w 3653950"/>
              <a:gd name="connsiteY218" fmla="*/ 1802296 h 2762726"/>
              <a:gd name="connsiteX219" fmla="*/ 3605106 w 3653950"/>
              <a:gd name="connsiteY219" fmla="*/ 1775792 h 2762726"/>
              <a:gd name="connsiteX220" fmla="*/ 3618358 w 3653950"/>
              <a:gd name="connsiteY220" fmla="*/ 1590261 h 2762726"/>
              <a:gd name="connsiteX221" fmla="*/ 3512341 w 3653950"/>
              <a:gd name="connsiteY221" fmla="*/ 1497496 h 2762726"/>
              <a:gd name="connsiteX222" fmla="*/ 3419575 w 3653950"/>
              <a:gd name="connsiteY222" fmla="*/ 1431235 h 2762726"/>
              <a:gd name="connsiteX223" fmla="*/ 3247297 w 3653950"/>
              <a:gd name="connsiteY223" fmla="*/ 1444487 h 2762726"/>
              <a:gd name="connsiteX224" fmla="*/ 3207541 w 3653950"/>
              <a:gd name="connsiteY224" fmla="*/ 1457740 h 2762726"/>
              <a:gd name="connsiteX225" fmla="*/ 3128028 w 3653950"/>
              <a:gd name="connsiteY225" fmla="*/ 1444487 h 2762726"/>
              <a:gd name="connsiteX226" fmla="*/ 3101523 w 3653950"/>
              <a:gd name="connsiteY226" fmla="*/ 1417983 h 2762726"/>
              <a:gd name="connsiteX227" fmla="*/ 3075019 w 3653950"/>
              <a:gd name="connsiteY227" fmla="*/ 1378226 h 2762726"/>
              <a:gd name="connsiteX228" fmla="*/ 3035262 w 3653950"/>
              <a:gd name="connsiteY228" fmla="*/ 1364974 h 2762726"/>
              <a:gd name="connsiteX229" fmla="*/ 2969001 w 3653950"/>
              <a:gd name="connsiteY229" fmla="*/ 1311966 h 2762726"/>
              <a:gd name="connsiteX230" fmla="*/ 2902741 w 3653950"/>
              <a:gd name="connsiteY230" fmla="*/ 1245705 h 2762726"/>
              <a:gd name="connsiteX231" fmla="*/ 2876236 w 3653950"/>
              <a:gd name="connsiteY231" fmla="*/ 1219200 h 2762726"/>
              <a:gd name="connsiteX232" fmla="*/ 2809975 w 3653950"/>
              <a:gd name="connsiteY232" fmla="*/ 1166192 h 2762726"/>
              <a:gd name="connsiteX233" fmla="*/ 2796723 w 3653950"/>
              <a:gd name="connsiteY233" fmla="*/ 1126435 h 2762726"/>
              <a:gd name="connsiteX234" fmla="*/ 2836480 w 3653950"/>
              <a:gd name="connsiteY234" fmla="*/ 1060174 h 2762726"/>
              <a:gd name="connsiteX235" fmla="*/ 2849732 w 3653950"/>
              <a:gd name="connsiteY235" fmla="*/ 1007166 h 2762726"/>
              <a:gd name="connsiteX236" fmla="*/ 2836480 w 3653950"/>
              <a:gd name="connsiteY236" fmla="*/ 874644 h 2762726"/>
              <a:gd name="connsiteX237" fmla="*/ 2783471 w 3653950"/>
              <a:gd name="connsiteY237" fmla="*/ 821635 h 2762726"/>
              <a:gd name="connsiteX238" fmla="*/ 2743714 w 3653950"/>
              <a:gd name="connsiteY238" fmla="*/ 781879 h 2762726"/>
              <a:gd name="connsiteX239" fmla="*/ 2611193 w 3653950"/>
              <a:gd name="connsiteY239" fmla="*/ 742122 h 2762726"/>
              <a:gd name="connsiteX240" fmla="*/ 2332897 w 3653950"/>
              <a:gd name="connsiteY240" fmla="*/ 755374 h 2762726"/>
              <a:gd name="connsiteX241" fmla="*/ 2293141 w 3653950"/>
              <a:gd name="connsiteY241" fmla="*/ 768626 h 2762726"/>
              <a:gd name="connsiteX242" fmla="*/ 2266636 w 3653950"/>
              <a:gd name="connsiteY242" fmla="*/ 689113 h 2762726"/>
              <a:gd name="connsiteX243" fmla="*/ 2200375 w 3653950"/>
              <a:gd name="connsiteY243" fmla="*/ 636105 h 2762726"/>
              <a:gd name="connsiteX244" fmla="*/ 2147367 w 3653950"/>
              <a:gd name="connsiteY244" fmla="*/ 569844 h 2762726"/>
              <a:gd name="connsiteX245" fmla="*/ 2094358 w 3653950"/>
              <a:gd name="connsiteY245" fmla="*/ 516835 h 2762726"/>
              <a:gd name="connsiteX246" fmla="*/ 2028097 w 3653950"/>
              <a:gd name="connsiteY246" fmla="*/ 463826 h 2762726"/>
              <a:gd name="connsiteX247" fmla="*/ 2041349 w 3653950"/>
              <a:gd name="connsiteY247" fmla="*/ 251792 h 2762726"/>
              <a:gd name="connsiteX248" fmla="*/ 2014845 w 3653950"/>
              <a:gd name="connsiteY248" fmla="*/ 225287 h 2762726"/>
              <a:gd name="connsiteX249" fmla="*/ 2001593 w 3653950"/>
              <a:gd name="connsiteY249" fmla="*/ 185531 h 2762726"/>
              <a:gd name="connsiteX250" fmla="*/ 1975088 w 3653950"/>
              <a:gd name="connsiteY250" fmla="*/ 159026 h 2762726"/>
              <a:gd name="connsiteX251" fmla="*/ 1948584 w 3653950"/>
              <a:gd name="connsiteY251" fmla="*/ 79513 h 2762726"/>
              <a:gd name="connsiteX252" fmla="*/ 1922080 w 3653950"/>
              <a:gd name="connsiteY252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730462 w 3653950"/>
              <a:gd name="connsiteY191" fmla="*/ 2252870 h 2762726"/>
              <a:gd name="connsiteX192" fmla="*/ 2597941 w 3653950"/>
              <a:gd name="connsiteY192" fmla="*/ 2292626 h 2762726"/>
              <a:gd name="connsiteX193" fmla="*/ 2664201 w 3653950"/>
              <a:gd name="connsiteY193" fmla="*/ 2305879 h 2762726"/>
              <a:gd name="connsiteX194" fmla="*/ 2637697 w 3653950"/>
              <a:gd name="connsiteY194" fmla="*/ 2372140 h 2762726"/>
              <a:gd name="connsiteX195" fmla="*/ 2650949 w 3653950"/>
              <a:gd name="connsiteY195" fmla="*/ 2398644 h 2762726"/>
              <a:gd name="connsiteX196" fmla="*/ 2558184 w 3653950"/>
              <a:gd name="connsiteY196" fmla="*/ 2451653 h 2762726"/>
              <a:gd name="connsiteX197" fmla="*/ 2571436 w 3653950"/>
              <a:gd name="connsiteY197" fmla="*/ 2531166 h 2762726"/>
              <a:gd name="connsiteX198" fmla="*/ 2637697 w 3653950"/>
              <a:gd name="connsiteY198" fmla="*/ 2597426 h 2762726"/>
              <a:gd name="connsiteX199" fmla="*/ 2690706 w 3653950"/>
              <a:gd name="connsiteY199" fmla="*/ 2650435 h 2762726"/>
              <a:gd name="connsiteX200" fmla="*/ 2717210 w 3653950"/>
              <a:gd name="connsiteY200" fmla="*/ 2676940 h 2762726"/>
              <a:gd name="connsiteX201" fmla="*/ 2756967 w 3653950"/>
              <a:gd name="connsiteY201" fmla="*/ 2690192 h 2762726"/>
              <a:gd name="connsiteX202" fmla="*/ 3035262 w 3653950"/>
              <a:gd name="connsiteY202" fmla="*/ 2663687 h 2762726"/>
              <a:gd name="connsiteX203" fmla="*/ 3075019 w 3653950"/>
              <a:gd name="connsiteY203" fmla="*/ 2650435 h 2762726"/>
              <a:gd name="connsiteX204" fmla="*/ 3128028 w 3653950"/>
              <a:gd name="connsiteY204" fmla="*/ 2584174 h 2762726"/>
              <a:gd name="connsiteX205" fmla="*/ 3154532 w 3653950"/>
              <a:gd name="connsiteY205" fmla="*/ 2544418 h 2762726"/>
              <a:gd name="connsiteX206" fmla="*/ 3154532 w 3653950"/>
              <a:gd name="connsiteY206" fmla="*/ 2345635 h 2762726"/>
              <a:gd name="connsiteX207" fmla="*/ 3141280 w 3653950"/>
              <a:gd name="connsiteY207" fmla="*/ 2305879 h 2762726"/>
              <a:gd name="connsiteX208" fmla="*/ 3101523 w 3653950"/>
              <a:gd name="connsiteY208" fmla="*/ 2279374 h 2762726"/>
              <a:gd name="connsiteX209" fmla="*/ 3114775 w 3653950"/>
              <a:gd name="connsiteY209" fmla="*/ 2239618 h 2762726"/>
              <a:gd name="connsiteX210" fmla="*/ 3207541 w 3653950"/>
              <a:gd name="connsiteY210" fmla="*/ 2146853 h 2762726"/>
              <a:gd name="connsiteX211" fmla="*/ 3234045 w 3653950"/>
              <a:gd name="connsiteY211" fmla="*/ 2120348 h 2762726"/>
              <a:gd name="connsiteX212" fmla="*/ 3300306 w 3653950"/>
              <a:gd name="connsiteY212" fmla="*/ 2067340 h 2762726"/>
              <a:gd name="connsiteX213" fmla="*/ 3353314 w 3653950"/>
              <a:gd name="connsiteY213" fmla="*/ 2014331 h 2762726"/>
              <a:gd name="connsiteX214" fmla="*/ 3366567 w 3653950"/>
              <a:gd name="connsiteY214" fmla="*/ 1974574 h 2762726"/>
              <a:gd name="connsiteX215" fmla="*/ 3446080 w 3653950"/>
              <a:gd name="connsiteY215" fmla="*/ 1948070 h 2762726"/>
              <a:gd name="connsiteX216" fmla="*/ 3485836 w 3653950"/>
              <a:gd name="connsiteY216" fmla="*/ 1934818 h 2762726"/>
              <a:gd name="connsiteX217" fmla="*/ 3525593 w 3653950"/>
              <a:gd name="connsiteY217" fmla="*/ 1868557 h 2762726"/>
              <a:gd name="connsiteX218" fmla="*/ 3538845 w 3653950"/>
              <a:gd name="connsiteY218" fmla="*/ 1828800 h 2762726"/>
              <a:gd name="connsiteX219" fmla="*/ 3578601 w 3653950"/>
              <a:gd name="connsiteY219" fmla="*/ 1802296 h 2762726"/>
              <a:gd name="connsiteX220" fmla="*/ 3605106 w 3653950"/>
              <a:gd name="connsiteY220" fmla="*/ 1775792 h 2762726"/>
              <a:gd name="connsiteX221" fmla="*/ 3618358 w 3653950"/>
              <a:gd name="connsiteY221" fmla="*/ 1590261 h 2762726"/>
              <a:gd name="connsiteX222" fmla="*/ 3512341 w 3653950"/>
              <a:gd name="connsiteY222" fmla="*/ 1497496 h 2762726"/>
              <a:gd name="connsiteX223" fmla="*/ 3419575 w 3653950"/>
              <a:gd name="connsiteY223" fmla="*/ 1431235 h 2762726"/>
              <a:gd name="connsiteX224" fmla="*/ 3247297 w 3653950"/>
              <a:gd name="connsiteY224" fmla="*/ 1444487 h 2762726"/>
              <a:gd name="connsiteX225" fmla="*/ 3207541 w 3653950"/>
              <a:gd name="connsiteY225" fmla="*/ 1457740 h 2762726"/>
              <a:gd name="connsiteX226" fmla="*/ 3128028 w 3653950"/>
              <a:gd name="connsiteY226" fmla="*/ 1444487 h 2762726"/>
              <a:gd name="connsiteX227" fmla="*/ 3101523 w 3653950"/>
              <a:gd name="connsiteY227" fmla="*/ 1417983 h 2762726"/>
              <a:gd name="connsiteX228" fmla="*/ 3075019 w 3653950"/>
              <a:gd name="connsiteY228" fmla="*/ 1378226 h 2762726"/>
              <a:gd name="connsiteX229" fmla="*/ 3035262 w 3653950"/>
              <a:gd name="connsiteY229" fmla="*/ 1364974 h 2762726"/>
              <a:gd name="connsiteX230" fmla="*/ 2969001 w 3653950"/>
              <a:gd name="connsiteY230" fmla="*/ 1311966 h 2762726"/>
              <a:gd name="connsiteX231" fmla="*/ 2902741 w 3653950"/>
              <a:gd name="connsiteY231" fmla="*/ 1245705 h 2762726"/>
              <a:gd name="connsiteX232" fmla="*/ 2876236 w 3653950"/>
              <a:gd name="connsiteY232" fmla="*/ 1219200 h 2762726"/>
              <a:gd name="connsiteX233" fmla="*/ 2809975 w 3653950"/>
              <a:gd name="connsiteY233" fmla="*/ 1166192 h 2762726"/>
              <a:gd name="connsiteX234" fmla="*/ 2796723 w 3653950"/>
              <a:gd name="connsiteY234" fmla="*/ 1126435 h 2762726"/>
              <a:gd name="connsiteX235" fmla="*/ 2836480 w 3653950"/>
              <a:gd name="connsiteY235" fmla="*/ 1060174 h 2762726"/>
              <a:gd name="connsiteX236" fmla="*/ 2849732 w 3653950"/>
              <a:gd name="connsiteY236" fmla="*/ 1007166 h 2762726"/>
              <a:gd name="connsiteX237" fmla="*/ 2836480 w 3653950"/>
              <a:gd name="connsiteY237" fmla="*/ 874644 h 2762726"/>
              <a:gd name="connsiteX238" fmla="*/ 2783471 w 3653950"/>
              <a:gd name="connsiteY238" fmla="*/ 821635 h 2762726"/>
              <a:gd name="connsiteX239" fmla="*/ 2743714 w 3653950"/>
              <a:gd name="connsiteY239" fmla="*/ 781879 h 2762726"/>
              <a:gd name="connsiteX240" fmla="*/ 2611193 w 3653950"/>
              <a:gd name="connsiteY240" fmla="*/ 742122 h 2762726"/>
              <a:gd name="connsiteX241" fmla="*/ 2332897 w 3653950"/>
              <a:gd name="connsiteY241" fmla="*/ 755374 h 2762726"/>
              <a:gd name="connsiteX242" fmla="*/ 2293141 w 3653950"/>
              <a:gd name="connsiteY242" fmla="*/ 768626 h 2762726"/>
              <a:gd name="connsiteX243" fmla="*/ 2266636 w 3653950"/>
              <a:gd name="connsiteY243" fmla="*/ 689113 h 2762726"/>
              <a:gd name="connsiteX244" fmla="*/ 2200375 w 3653950"/>
              <a:gd name="connsiteY244" fmla="*/ 636105 h 2762726"/>
              <a:gd name="connsiteX245" fmla="*/ 2147367 w 3653950"/>
              <a:gd name="connsiteY245" fmla="*/ 569844 h 2762726"/>
              <a:gd name="connsiteX246" fmla="*/ 2094358 w 3653950"/>
              <a:gd name="connsiteY246" fmla="*/ 516835 h 2762726"/>
              <a:gd name="connsiteX247" fmla="*/ 2028097 w 3653950"/>
              <a:gd name="connsiteY247" fmla="*/ 463826 h 2762726"/>
              <a:gd name="connsiteX248" fmla="*/ 2041349 w 3653950"/>
              <a:gd name="connsiteY248" fmla="*/ 251792 h 2762726"/>
              <a:gd name="connsiteX249" fmla="*/ 2014845 w 3653950"/>
              <a:gd name="connsiteY249" fmla="*/ 225287 h 2762726"/>
              <a:gd name="connsiteX250" fmla="*/ 2001593 w 3653950"/>
              <a:gd name="connsiteY250" fmla="*/ 185531 h 2762726"/>
              <a:gd name="connsiteX251" fmla="*/ 1975088 w 3653950"/>
              <a:gd name="connsiteY251" fmla="*/ 159026 h 2762726"/>
              <a:gd name="connsiteX252" fmla="*/ 1948584 w 3653950"/>
              <a:gd name="connsiteY252" fmla="*/ 79513 h 2762726"/>
              <a:gd name="connsiteX253" fmla="*/ 1922080 w 3653950"/>
              <a:gd name="connsiteY253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730462 w 3653950"/>
              <a:gd name="connsiteY191" fmla="*/ 2252870 h 2762726"/>
              <a:gd name="connsiteX192" fmla="*/ 2597941 w 3653950"/>
              <a:gd name="connsiteY192" fmla="*/ 2292626 h 2762726"/>
              <a:gd name="connsiteX193" fmla="*/ 2664201 w 3653950"/>
              <a:gd name="connsiteY193" fmla="*/ 2305879 h 2762726"/>
              <a:gd name="connsiteX194" fmla="*/ 2637697 w 3653950"/>
              <a:gd name="connsiteY194" fmla="*/ 2372140 h 2762726"/>
              <a:gd name="connsiteX195" fmla="*/ 2650949 w 3653950"/>
              <a:gd name="connsiteY195" fmla="*/ 2398644 h 2762726"/>
              <a:gd name="connsiteX196" fmla="*/ 2677454 w 3653950"/>
              <a:gd name="connsiteY196" fmla="*/ 2438400 h 2762726"/>
              <a:gd name="connsiteX197" fmla="*/ 2558184 w 3653950"/>
              <a:gd name="connsiteY197" fmla="*/ 2451653 h 2762726"/>
              <a:gd name="connsiteX198" fmla="*/ 2571436 w 3653950"/>
              <a:gd name="connsiteY198" fmla="*/ 2531166 h 2762726"/>
              <a:gd name="connsiteX199" fmla="*/ 2637697 w 3653950"/>
              <a:gd name="connsiteY199" fmla="*/ 2597426 h 2762726"/>
              <a:gd name="connsiteX200" fmla="*/ 2690706 w 3653950"/>
              <a:gd name="connsiteY200" fmla="*/ 2650435 h 2762726"/>
              <a:gd name="connsiteX201" fmla="*/ 2717210 w 3653950"/>
              <a:gd name="connsiteY201" fmla="*/ 2676940 h 2762726"/>
              <a:gd name="connsiteX202" fmla="*/ 2756967 w 3653950"/>
              <a:gd name="connsiteY202" fmla="*/ 2690192 h 2762726"/>
              <a:gd name="connsiteX203" fmla="*/ 3035262 w 3653950"/>
              <a:gd name="connsiteY203" fmla="*/ 2663687 h 2762726"/>
              <a:gd name="connsiteX204" fmla="*/ 3075019 w 3653950"/>
              <a:gd name="connsiteY204" fmla="*/ 2650435 h 2762726"/>
              <a:gd name="connsiteX205" fmla="*/ 3128028 w 3653950"/>
              <a:gd name="connsiteY205" fmla="*/ 2584174 h 2762726"/>
              <a:gd name="connsiteX206" fmla="*/ 3154532 w 3653950"/>
              <a:gd name="connsiteY206" fmla="*/ 2544418 h 2762726"/>
              <a:gd name="connsiteX207" fmla="*/ 3154532 w 3653950"/>
              <a:gd name="connsiteY207" fmla="*/ 2345635 h 2762726"/>
              <a:gd name="connsiteX208" fmla="*/ 3141280 w 3653950"/>
              <a:gd name="connsiteY208" fmla="*/ 2305879 h 2762726"/>
              <a:gd name="connsiteX209" fmla="*/ 3101523 w 3653950"/>
              <a:gd name="connsiteY209" fmla="*/ 2279374 h 2762726"/>
              <a:gd name="connsiteX210" fmla="*/ 3114775 w 3653950"/>
              <a:gd name="connsiteY210" fmla="*/ 2239618 h 2762726"/>
              <a:gd name="connsiteX211" fmla="*/ 3207541 w 3653950"/>
              <a:gd name="connsiteY211" fmla="*/ 2146853 h 2762726"/>
              <a:gd name="connsiteX212" fmla="*/ 3234045 w 3653950"/>
              <a:gd name="connsiteY212" fmla="*/ 2120348 h 2762726"/>
              <a:gd name="connsiteX213" fmla="*/ 3300306 w 3653950"/>
              <a:gd name="connsiteY213" fmla="*/ 2067340 h 2762726"/>
              <a:gd name="connsiteX214" fmla="*/ 3353314 w 3653950"/>
              <a:gd name="connsiteY214" fmla="*/ 2014331 h 2762726"/>
              <a:gd name="connsiteX215" fmla="*/ 3366567 w 3653950"/>
              <a:gd name="connsiteY215" fmla="*/ 1974574 h 2762726"/>
              <a:gd name="connsiteX216" fmla="*/ 3446080 w 3653950"/>
              <a:gd name="connsiteY216" fmla="*/ 1948070 h 2762726"/>
              <a:gd name="connsiteX217" fmla="*/ 3485836 w 3653950"/>
              <a:gd name="connsiteY217" fmla="*/ 1934818 h 2762726"/>
              <a:gd name="connsiteX218" fmla="*/ 3525593 w 3653950"/>
              <a:gd name="connsiteY218" fmla="*/ 1868557 h 2762726"/>
              <a:gd name="connsiteX219" fmla="*/ 3538845 w 3653950"/>
              <a:gd name="connsiteY219" fmla="*/ 1828800 h 2762726"/>
              <a:gd name="connsiteX220" fmla="*/ 3578601 w 3653950"/>
              <a:gd name="connsiteY220" fmla="*/ 1802296 h 2762726"/>
              <a:gd name="connsiteX221" fmla="*/ 3605106 w 3653950"/>
              <a:gd name="connsiteY221" fmla="*/ 1775792 h 2762726"/>
              <a:gd name="connsiteX222" fmla="*/ 3618358 w 3653950"/>
              <a:gd name="connsiteY222" fmla="*/ 1590261 h 2762726"/>
              <a:gd name="connsiteX223" fmla="*/ 3512341 w 3653950"/>
              <a:gd name="connsiteY223" fmla="*/ 1497496 h 2762726"/>
              <a:gd name="connsiteX224" fmla="*/ 3419575 w 3653950"/>
              <a:gd name="connsiteY224" fmla="*/ 1431235 h 2762726"/>
              <a:gd name="connsiteX225" fmla="*/ 3247297 w 3653950"/>
              <a:gd name="connsiteY225" fmla="*/ 1444487 h 2762726"/>
              <a:gd name="connsiteX226" fmla="*/ 3207541 w 3653950"/>
              <a:gd name="connsiteY226" fmla="*/ 1457740 h 2762726"/>
              <a:gd name="connsiteX227" fmla="*/ 3128028 w 3653950"/>
              <a:gd name="connsiteY227" fmla="*/ 1444487 h 2762726"/>
              <a:gd name="connsiteX228" fmla="*/ 3101523 w 3653950"/>
              <a:gd name="connsiteY228" fmla="*/ 1417983 h 2762726"/>
              <a:gd name="connsiteX229" fmla="*/ 3075019 w 3653950"/>
              <a:gd name="connsiteY229" fmla="*/ 1378226 h 2762726"/>
              <a:gd name="connsiteX230" fmla="*/ 3035262 w 3653950"/>
              <a:gd name="connsiteY230" fmla="*/ 1364974 h 2762726"/>
              <a:gd name="connsiteX231" fmla="*/ 2969001 w 3653950"/>
              <a:gd name="connsiteY231" fmla="*/ 1311966 h 2762726"/>
              <a:gd name="connsiteX232" fmla="*/ 2902741 w 3653950"/>
              <a:gd name="connsiteY232" fmla="*/ 1245705 h 2762726"/>
              <a:gd name="connsiteX233" fmla="*/ 2876236 w 3653950"/>
              <a:gd name="connsiteY233" fmla="*/ 1219200 h 2762726"/>
              <a:gd name="connsiteX234" fmla="*/ 2809975 w 3653950"/>
              <a:gd name="connsiteY234" fmla="*/ 1166192 h 2762726"/>
              <a:gd name="connsiteX235" fmla="*/ 2796723 w 3653950"/>
              <a:gd name="connsiteY235" fmla="*/ 1126435 h 2762726"/>
              <a:gd name="connsiteX236" fmla="*/ 2836480 w 3653950"/>
              <a:gd name="connsiteY236" fmla="*/ 1060174 h 2762726"/>
              <a:gd name="connsiteX237" fmla="*/ 2849732 w 3653950"/>
              <a:gd name="connsiteY237" fmla="*/ 1007166 h 2762726"/>
              <a:gd name="connsiteX238" fmla="*/ 2836480 w 3653950"/>
              <a:gd name="connsiteY238" fmla="*/ 874644 h 2762726"/>
              <a:gd name="connsiteX239" fmla="*/ 2783471 w 3653950"/>
              <a:gd name="connsiteY239" fmla="*/ 821635 h 2762726"/>
              <a:gd name="connsiteX240" fmla="*/ 2743714 w 3653950"/>
              <a:gd name="connsiteY240" fmla="*/ 781879 h 2762726"/>
              <a:gd name="connsiteX241" fmla="*/ 2611193 w 3653950"/>
              <a:gd name="connsiteY241" fmla="*/ 742122 h 2762726"/>
              <a:gd name="connsiteX242" fmla="*/ 2332897 w 3653950"/>
              <a:gd name="connsiteY242" fmla="*/ 755374 h 2762726"/>
              <a:gd name="connsiteX243" fmla="*/ 2293141 w 3653950"/>
              <a:gd name="connsiteY243" fmla="*/ 768626 h 2762726"/>
              <a:gd name="connsiteX244" fmla="*/ 2266636 w 3653950"/>
              <a:gd name="connsiteY244" fmla="*/ 689113 h 2762726"/>
              <a:gd name="connsiteX245" fmla="*/ 2200375 w 3653950"/>
              <a:gd name="connsiteY245" fmla="*/ 636105 h 2762726"/>
              <a:gd name="connsiteX246" fmla="*/ 2147367 w 3653950"/>
              <a:gd name="connsiteY246" fmla="*/ 569844 h 2762726"/>
              <a:gd name="connsiteX247" fmla="*/ 2094358 w 3653950"/>
              <a:gd name="connsiteY247" fmla="*/ 516835 h 2762726"/>
              <a:gd name="connsiteX248" fmla="*/ 2028097 w 3653950"/>
              <a:gd name="connsiteY248" fmla="*/ 463826 h 2762726"/>
              <a:gd name="connsiteX249" fmla="*/ 2041349 w 3653950"/>
              <a:gd name="connsiteY249" fmla="*/ 251792 h 2762726"/>
              <a:gd name="connsiteX250" fmla="*/ 2014845 w 3653950"/>
              <a:gd name="connsiteY250" fmla="*/ 225287 h 2762726"/>
              <a:gd name="connsiteX251" fmla="*/ 2001593 w 3653950"/>
              <a:gd name="connsiteY251" fmla="*/ 185531 h 2762726"/>
              <a:gd name="connsiteX252" fmla="*/ 1975088 w 3653950"/>
              <a:gd name="connsiteY252" fmla="*/ 159026 h 2762726"/>
              <a:gd name="connsiteX253" fmla="*/ 1948584 w 3653950"/>
              <a:gd name="connsiteY253" fmla="*/ 79513 h 2762726"/>
              <a:gd name="connsiteX254" fmla="*/ 1922080 w 3653950"/>
              <a:gd name="connsiteY254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730462 w 3653950"/>
              <a:gd name="connsiteY191" fmla="*/ 2252870 h 2762726"/>
              <a:gd name="connsiteX192" fmla="*/ 2597941 w 3653950"/>
              <a:gd name="connsiteY192" fmla="*/ 2292626 h 2762726"/>
              <a:gd name="connsiteX193" fmla="*/ 2664201 w 3653950"/>
              <a:gd name="connsiteY193" fmla="*/ 2305879 h 2762726"/>
              <a:gd name="connsiteX194" fmla="*/ 2637697 w 3653950"/>
              <a:gd name="connsiteY194" fmla="*/ 2372140 h 2762726"/>
              <a:gd name="connsiteX195" fmla="*/ 2650949 w 3653950"/>
              <a:gd name="connsiteY195" fmla="*/ 2398644 h 2762726"/>
              <a:gd name="connsiteX196" fmla="*/ 2677454 w 3653950"/>
              <a:gd name="connsiteY196" fmla="*/ 2438400 h 2762726"/>
              <a:gd name="connsiteX197" fmla="*/ 2690706 w 3653950"/>
              <a:gd name="connsiteY197" fmla="*/ 2491409 h 2762726"/>
              <a:gd name="connsiteX198" fmla="*/ 2558184 w 3653950"/>
              <a:gd name="connsiteY198" fmla="*/ 2451653 h 2762726"/>
              <a:gd name="connsiteX199" fmla="*/ 2571436 w 3653950"/>
              <a:gd name="connsiteY199" fmla="*/ 2531166 h 2762726"/>
              <a:gd name="connsiteX200" fmla="*/ 2637697 w 3653950"/>
              <a:gd name="connsiteY200" fmla="*/ 2597426 h 2762726"/>
              <a:gd name="connsiteX201" fmla="*/ 2690706 w 3653950"/>
              <a:gd name="connsiteY201" fmla="*/ 2650435 h 2762726"/>
              <a:gd name="connsiteX202" fmla="*/ 2717210 w 3653950"/>
              <a:gd name="connsiteY202" fmla="*/ 2676940 h 2762726"/>
              <a:gd name="connsiteX203" fmla="*/ 2756967 w 3653950"/>
              <a:gd name="connsiteY203" fmla="*/ 2690192 h 2762726"/>
              <a:gd name="connsiteX204" fmla="*/ 3035262 w 3653950"/>
              <a:gd name="connsiteY204" fmla="*/ 2663687 h 2762726"/>
              <a:gd name="connsiteX205" fmla="*/ 3075019 w 3653950"/>
              <a:gd name="connsiteY205" fmla="*/ 2650435 h 2762726"/>
              <a:gd name="connsiteX206" fmla="*/ 3128028 w 3653950"/>
              <a:gd name="connsiteY206" fmla="*/ 2584174 h 2762726"/>
              <a:gd name="connsiteX207" fmla="*/ 3154532 w 3653950"/>
              <a:gd name="connsiteY207" fmla="*/ 2544418 h 2762726"/>
              <a:gd name="connsiteX208" fmla="*/ 3154532 w 3653950"/>
              <a:gd name="connsiteY208" fmla="*/ 2345635 h 2762726"/>
              <a:gd name="connsiteX209" fmla="*/ 3141280 w 3653950"/>
              <a:gd name="connsiteY209" fmla="*/ 2305879 h 2762726"/>
              <a:gd name="connsiteX210" fmla="*/ 3101523 w 3653950"/>
              <a:gd name="connsiteY210" fmla="*/ 2279374 h 2762726"/>
              <a:gd name="connsiteX211" fmla="*/ 3114775 w 3653950"/>
              <a:gd name="connsiteY211" fmla="*/ 2239618 h 2762726"/>
              <a:gd name="connsiteX212" fmla="*/ 3207541 w 3653950"/>
              <a:gd name="connsiteY212" fmla="*/ 2146853 h 2762726"/>
              <a:gd name="connsiteX213" fmla="*/ 3234045 w 3653950"/>
              <a:gd name="connsiteY213" fmla="*/ 2120348 h 2762726"/>
              <a:gd name="connsiteX214" fmla="*/ 3300306 w 3653950"/>
              <a:gd name="connsiteY214" fmla="*/ 2067340 h 2762726"/>
              <a:gd name="connsiteX215" fmla="*/ 3353314 w 3653950"/>
              <a:gd name="connsiteY215" fmla="*/ 2014331 h 2762726"/>
              <a:gd name="connsiteX216" fmla="*/ 3366567 w 3653950"/>
              <a:gd name="connsiteY216" fmla="*/ 1974574 h 2762726"/>
              <a:gd name="connsiteX217" fmla="*/ 3446080 w 3653950"/>
              <a:gd name="connsiteY217" fmla="*/ 1948070 h 2762726"/>
              <a:gd name="connsiteX218" fmla="*/ 3485836 w 3653950"/>
              <a:gd name="connsiteY218" fmla="*/ 1934818 h 2762726"/>
              <a:gd name="connsiteX219" fmla="*/ 3525593 w 3653950"/>
              <a:gd name="connsiteY219" fmla="*/ 1868557 h 2762726"/>
              <a:gd name="connsiteX220" fmla="*/ 3538845 w 3653950"/>
              <a:gd name="connsiteY220" fmla="*/ 1828800 h 2762726"/>
              <a:gd name="connsiteX221" fmla="*/ 3578601 w 3653950"/>
              <a:gd name="connsiteY221" fmla="*/ 1802296 h 2762726"/>
              <a:gd name="connsiteX222" fmla="*/ 3605106 w 3653950"/>
              <a:gd name="connsiteY222" fmla="*/ 1775792 h 2762726"/>
              <a:gd name="connsiteX223" fmla="*/ 3618358 w 3653950"/>
              <a:gd name="connsiteY223" fmla="*/ 1590261 h 2762726"/>
              <a:gd name="connsiteX224" fmla="*/ 3512341 w 3653950"/>
              <a:gd name="connsiteY224" fmla="*/ 1497496 h 2762726"/>
              <a:gd name="connsiteX225" fmla="*/ 3419575 w 3653950"/>
              <a:gd name="connsiteY225" fmla="*/ 1431235 h 2762726"/>
              <a:gd name="connsiteX226" fmla="*/ 3247297 w 3653950"/>
              <a:gd name="connsiteY226" fmla="*/ 1444487 h 2762726"/>
              <a:gd name="connsiteX227" fmla="*/ 3207541 w 3653950"/>
              <a:gd name="connsiteY227" fmla="*/ 1457740 h 2762726"/>
              <a:gd name="connsiteX228" fmla="*/ 3128028 w 3653950"/>
              <a:gd name="connsiteY228" fmla="*/ 1444487 h 2762726"/>
              <a:gd name="connsiteX229" fmla="*/ 3101523 w 3653950"/>
              <a:gd name="connsiteY229" fmla="*/ 1417983 h 2762726"/>
              <a:gd name="connsiteX230" fmla="*/ 3075019 w 3653950"/>
              <a:gd name="connsiteY230" fmla="*/ 1378226 h 2762726"/>
              <a:gd name="connsiteX231" fmla="*/ 3035262 w 3653950"/>
              <a:gd name="connsiteY231" fmla="*/ 1364974 h 2762726"/>
              <a:gd name="connsiteX232" fmla="*/ 2969001 w 3653950"/>
              <a:gd name="connsiteY232" fmla="*/ 1311966 h 2762726"/>
              <a:gd name="connsiteX233" fmla="*/ 2902741 w 3653950"/>
              <a:gd name="connsiteY233" fmla="*/ 1245705 h 2762726"/>
              <a:gd name="connsiteX234" fmla="*/ 2876236 w 3653950"/>
              <a:gd name="connsiteY234" fmla="*/ 1219200 h 2762726"/>
              <a:gd name="connsiteX235" fmla="*/ 2809975 w 3653950"/>
              <a:gd name="connsiteY235" fmla="*/ 1166192 h 2762726"/>
              <a:gd name="connsiteX236" fmla="*/ 2796723 w 3653950"/>
              <a:gd name="connsiteY236" fmla="*/ 1126435 h 2762726"/>
              <a:gd name="connsiteX237" fmla="*/ 2836480 w 3653950"/>
              <a:gd name="connsiteY237" fmla="*/ 1060174 h 2762726"/>
              <a:gd name="connsiteX238" fmla="*/ 2849732 w 3653950"/>
              <a:gd name="connsiteY238" fmla="*/ 1007166 h 2762726"/>
              <a:gd name="connsiteX239" fmla="*/ 2836480 w 3653950"/>
              <a:gd name="connsiteY239" fmla="*/ 874644 h 2762726"/>
              <a:gd name="connsiteX240" fmla="*/ 2783471 w 3653950"/>
              <a:gd name="connsiteY240" fmla="*/ 821635 h 2762726"/>
              <a:gd name="connsiteX241" fmla="*/ 2743714 w 3653950"/>
              <a:gd name="connsiteY241" fmla="*/ 781879 h 2762726"/>
              <a:gd name="connsiteX242" fmla="*/ 2611193 w 3653950"/>
              <a:gd name="connsiteY242" fmla="*/ 742122 h 2762726"/>
              <a:gd name="connsiteX243" fmla="*/ 2332897 w 3653950"/>
              <a:gd name="connsiteY243" fmla="*/ 755374 h 2762726"/>
              <a:gd name="connsiteX244" fmla="*/ 2293141 w 3653950"/>
              <a:gd name="connsiteY244" fmla="*/ 768626 h 2762726"/>
              <a:gd name="connsiteX245" fmla="*/ 2266636 w 3653950"/>
              <a:gd name="connsiteY245" fmla="*/ 689113 h 2762726"/>
              <a:gd name="connsiteX246" fmla="*/ 2200375 w 3653950"/>
              <a:gd name="connsiteY246" fmla="*/ 636105 h 2762726"/>
              <a:gd name="connsiteX247" fmla="*/ 2147367 w 3653950"/>
              <a:gd name="connsiteY247" fmla="*/ 569844 h 2762726"/>
              <a:gd name="connsiteX248" fmla="*/ 2094358 w 3653950"/>
              <a:gd name="connsiteY248" fmla="*/ 516835 h 2762726"/>
              <a:gd name="connsiteX249" fmla="*/ 2028097 w 3653950"/>
              <a:gd name="connsiteY249" fmla="*/ 463826 h 2762726"/>
              <a:gd name="connsiteX250" fmla="*/ 2041349 w 3653950"/>
              <a:gd name="connsiteY250" fmla="*/ 251792 h 2762726"/>
              <a:gd name="connsiteX251" fmla="*/ 2014845 w 3653950"/>
              <a:gd name="connsiteY251" fmla="*/ 225287 h 2762726"/>
              <a:gd name="connsiteX252" fmla="*/ 2001593 w 3653950"/>
              <a:gd name="connsiteY252" fmla="*/ 185531 h 2762726"/>
              <a:gd name="connsiteX253" fmla="*/ 1975088 w 3653950"/>
              <a:gd name="connsiteY253" fmla="*/ 159026 h 2762726"/>
              <a:gd name="connsiteX254" fmla="*/ 1948584 w 3653950"/>
              <a:gd name="connsiteY254" fmla="*/ 79513 h 2762726"/>
              <a:gd name="connsiteX255" fmla="*/ 1922080 w 3653950"/>
              <a:gd name="connsiteY255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730462 w 3653950"/>
              <a:gd name="connsiteY191" fmla="*/ 2252870 h 2762726"/>
              <a:gd name="connsiteX192" fmla="*/ 2597941 w 3653950"/>
              <a:gd name="connsiteY192" fmla="*/ 2292626 h 2762726"/>
              <a:gd name="connsiteX193" fmla="*/ 2664201 w 3653950"/>
              <a:gd name="connsiteY193" fmla="*/ 2305879 h 2762726"/>
              <a:gd name="connsiteX194" fmla="*/ 2637697 w 3653950"/>
              <a:gd name="connsiteY194" fmla="*/ 2372140 h 2762726"/>
              <a:gd name="connsiteX195" fmla="*/ 2650949 w 3653950"/>
              <a:gd name="connsiteY195" fmla="*/ 2398644 h 2762726"/>
              <a:gd name="connsiteX196" fmla="*/ 2677454 w 3653950"/>
              <a:gd name="connsiteY196" fmla="*/ 2438400 h 2762726"/>
              <a:gd name="connsiteX197" fmla="*/ 2690706 w 3653950"/>
              <a:gd name="connsiteY197" fmla="*/ 2491409 h 2762726"/>
              <a:gd name="connsiteX198" fmla="*/ 2730462 w 3653950"/>
              <a:gd name="connsiteY198" fmla="*/ 2557670 h 2762726"/>
              <a:gd name="connsiteX199" fmla="*/ 2558184 w 3653950"/>
              <a:gd name="connsiteY199" fmla="*/ 2451653 h 2762726"/>
              <a:gd name="connsiteX200" fmla="*/ 2571436 w 3653950"/>
              <a:gd name="connsiteY200" fmla="*/ 2531166 h 2762726"/>
              <a:gd name="connsiteX201" fmla="*/ 2637697 w 3653950"/>
              <a:gd name="connsiteY201" fmla="*/ 2597426 h 2762726"/>
              <a:gd name="connsiteX202" fmla="*/ 2690706 w 3653950"/>
              <a:gd name="connsiteY202" fmla="*/ 2650435 h 2762726"/>
              <a:gd name="connsiteX203" fmla="*/ 2717210 w 3653950"/>
              <a:gd name="connsiteY203" fmla="*/ 2676940 h 2762726"/>
              <a:gd name="connsiteX204" fmla="*/ 2756967 w 3653950"/>
              <a:gd name="connsiteY204" fmla="*/ 2690192 h 2762726"/>
              <a:gd name="connsiteX205" fmla="*/ 3035262 w 3653950"/>
              <a:gd name="connsiteY205" fmla="*/ 2663687 h 2762726"/>
              <a:gd name="connsiteX206" fmla="*/ 3075019 w 3653950"/>
              <a:gd name="connsiteY206" fmla="*/ 2650435 h 2762726"/>
              <a:gd name="connsiteX207" fmla="*/ 3128028 w 3653950"/>
              <a:gd name="connsiteY207" fmla="*/ 2584174 h 2762726"/>
              <a:gd name="connsiteX208" fmla="*/ 3154532 w 3653950"/>
              <a:gd name="connsiteY208" fmla="*/ 2544418 h 2762726"/>
              <a:gd name="connsiteX209" fmla="*/ 3154532 w 3653950"/>
              <a:gd name="connsiteY209" fmla="*/ 2345635 h 2762726"/>
              <a:gd name="connsiteX210" fmla="*/ 3141280 w 3653950"/>
              <a:gd name="connsiteY210" fmla="*/ 2305879 h 2762726"/>
              <a:gd name="connsiteX211" fmla="*/ 3101523 w 3653950"/>
              <a:gd name="connsiteY211" fmla="*/ 2279374 h 2762726"/>
              <a:gd name="connsiteX212" fmla="*/ 3114775 w 3653950"/>
              <a:gd name="connsiteY212" fmla="*/ 2239618 h 2762726"/>
              <a:gd name="connsiteX213" fmla="*/ 3207541 w 3653950"/>
              <a:gd name="connsiteY213" fmla="*/ 2146853 h 2762726"/>
              <a:gd name="connsiteX214" fmla="*/ 3234045 w 3653950"/>
              <a:gd name="connsiteY214" fmla="*/ 2120348 h 2762726"/>
              <a:gd name="connsiteX215" fmla="*/ 3300306 w 3653950"/>
              <a:gd name="connsiteY215" fmla="*/ 2067340 h 2762726"/>
              <a:gd name="connsiteX216" fmla="*/ 3353314 w 3653950"/>
              <a:gd name="connsiteY216" fmla="*/ 2014331 h 2762726"/>
              <a:gd name="connsiteX217" fmla="*/ 3366567 w 3653950"/>
              <a:gd name="connsiteY217" fmla="*/ 1974574 h 2762726"/>
              <a:gd name="connsiteX218" fmla="*/ 3446080 w 3653950"/>
              <a:gd name="connsiteY218" fmla="*/ 1948070 h 2762726"/>
              <a:gd name="connsiteX219" fmla="*/ 3485836 w 3653950"/>
              <a:gd name="connsiteY219" fmla="*/ 1934818 h 2762726"/>
              <a:gd name="connsiteX220" fmla="*/ 3525593 w 3653950"/>
              <a:gd name="connsiteY220" fmla="*/ 1868557 h 2762726"/>
              <a:gd name="connsiteX221" fmla="*/ 3538845 w 3653950"/>
              <a:gd name="connsiteY221" fmla="*/ 1828800 h 2762726"/>
              <a:gd name="connsiteX222" fmla="*/ 3578601 w 3653950"/>
              <a:gd name="connsiteY222" fmla="*/ 1802296 h 2762726"/>
              <a:gd name="connsiteX223" fmla="*/ 3605106 w 3653950"/>
              <a:gd name="connsiteY223" fmla="*/ 1775792 h 2762726"/>
              <a:gd name="connsiteX224" fmla="*/ 3618358 w 3653950"/>
              <a:gd name="connsiteY224" fmla="*/ 1590261 h 2762726"/>
              <a:gd name="connsiteX225" fmla="*/ 3512341 w 3653950"/>
              <a:gd name="connsiteY225" fmla="*/ 1497496 h 2762726"/>
              <a:gd name="connsiteX226" fmla="*/ 3419575 w 3653950"/>
              <a:gd name="connsiteY226" fmla="*/ 1431235 h 2762726"/>
              <a:gd name="connsiteX227" fmla="*/ 3247297 w 3653950"/>
              <a:gd name="connsiteY227" fmla="*/ 1444487 h 2762726"/>
              <a:gd name="connsiteX228" fmla="*/ 3207541 w 3653950"/>
              <a:gd name="connsiteY228" fmla="*/ 1457740 h 2762726"/>
              <a:gd name="connsiteX229" fmla="*/ 3128028 w 3653950"/>
              <a:gd name="connsiteY229" fmla="*/ 1444487 h 2762726"/>
              <a:gd name="connsiteX230" fmla="*/ 3101523 w 3653950"/>
              <a:gd name="connsiteY230" fmla="*/ 1417983 h 2762726"/>
              <a:gd name="connsiteX231" fmla="*/ 3075019 w 3653950"/>
              <a:gd name="connsiteY231" fmla="*/ 1378226 h 2762726"/>
              <a:gd name="connsiteX232" fmla="*/ 3035262 w 3653950"/>
              <a:gd name="connsiteY232" fmla="*/ 1364974 h 2762726"/>
              <a:gd name="connsiteX233" fmla="*/ 2969001 w 3653950"/>
              <a:gd name="connsiteY233" fmla="*/ 1311966 h 2762726"/>
              <a:gd name="connsiteX234" fmla="*/ 2902741 w 3653950"/>
              <a:gd name="connsiteY234" fmla="*/ 1245705 h 2762726"/>
              <a:gd name="connsiteX235" fmla="*/ 2876236 w 3653950"/>
              <a:gd name="connsiteY235" fmla="*/ 1219200 h 2762726"/>
              <a:gd name="connsiteX236" fmla="*/ 2809975 w 3653950"/>
              <a:gd name="connsiteY236" fmla="*/ 1166192 h 2762726"/>
              <a:gd name="connsiteX237" fmla="*/ 2796723 w 3653950"/>
              <a:gd name="connsiteY237" fmla="*/ 1126435 h 2762726"/>
              <a:gd name="connsiteX238" fmla="*/ 2836480 w 3653950"/>
              <a:gd name="connsiteY238" fmla="*/ 1060174 h 2762726"/>
              <a:gd name="connsiteX239" fmla="*/ 2849732 w 3653950"/>
              <a:gd name="connsiteY239" fmla="*/ 1007166 h 2762726"/>
              <a:gd name="connsiteX240" fmla="*/ 2836480 w 3653950"/>
              <a:gd name="connsiteY240" fmla="*/ 874644 h 2762726"/>
              <a:gd name="connsiteX241" fmla="*/ 2783471 w 3653950"/>
              <a:gd name="connsiteY241" fmla="*/ 821635 h 2762726"/>
              <a:gd name="connsiteX242" fmla="*/ 2743714 w 3653950"/>
              <a:gd name="connsiteY242" fmla="*/ 781879 h 2762726"/>
              <a:gd name="connsiteX243" fmla="*/ 2611193 w 3653950"/>
              <a:gd name="connsiteY243" fmla="*/ 742122 h 2762726"/>
              <a:gd name="connsiteX244" fmla="*/ 2332897 w 3653950"/>
              <a:gd name="connsiteY244" fmla="*/ 755374 h 2762726"/>
              <a:gd name="connsiteX245" fmla="*/ 2293141 w 3653950"/>
              <a:gd name="connsiteY245" fmla="*/ 768626 h 2762726"/>
              <a:gd name="connsiteX246" fmla="*/ 2266636 w 3653950"/>
              <a:gd name="connsiteY246" fmla="*/ 689113 h 2762726"/>
              <a:gd name="connsiteX247" fmla="*/ 2200375 w 3653950"/>
              <a:gd name="connsiteY247" fmla="*/ 636105 h 2762726"/>
              <a:gd name="connsiteX248" fmla="*/ 2147367 w 3653950"/>
              <a:gd name="connsiteY248" fmla="*/ 569844 h 2762726"/>
              <a:gd name="connsiteX249" fmla="*/ 2094358 w 3653950"/>
              <a:gd name="connsiteY249" fmla="*/ 516835 h 2762726"/>
              <a:gd name="connsiteX250" fmla="*/ 2028097 w 3653950"/>
              <a:gd name="connsiteY250" fmla="*/ 463826 h 2762726"/>
              <a:gd name="connsiteX251" fmla="*/ 2041349 w 3653950"/>
              <a:gd name="connsiteY251" fmla="*/ 251792 h 2762726"/>
              <a:gd name="connsiteX252" fmla="*/ 2014845 w 3653950"/>
              <a:gd name="connsiteY252" fmla="*/ 225287 h 2762726"/>
              <a:gd name="connsiteX253" fmla="*/ 2001593 w 3653950"/>
              <a:gd name="connsiteY253" fmla="*/ 185531 h 2762726"/>
              <a:gd name="connsiteX254" fmla="*/ 1975088 w 3653950"/>
              <a:gd name="connsiteY254" fmla="*/ 159026 h 2762726"/>
              <a:gd name="connsiteX255" fmla="*/ 1948584 w 3653950"/>
              <a:gd name="connsiteY255" fmla="*/ 79513 h 2762726"/>
              <a:gd name="connsiteX256" fmla="*/ 1922080 w 3653950"/>
              <a:gd name="connsiteY256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730462 w 3653950"/>
              <a:gd name="connsiteY191" fmla="*/ 2252870 h 2762726"/>
              <a:gd name="connsiteX192" fmla="*/ 2597941 w 3653950"/>
              <a:gd name="connsiteY192" fmla="*/ 2292626 h 2762726"/>
              <a:gd name="connsiteX193" fmla="*/ 2664201 w 3653950"/>
              <a:gd name="connsiteY193" fmla="*/ 2305879 h 2762726"/>
              <a:gd name="connsiteX194" fmla="*/ 2637697 w 3653950"/>
              <a:gd name="connsiteY194" fmla="*/ 2372140 h 2762726"/>
              <a:gd name="connsiteX195" fmla="*/ 2650949 w 3653950"/>
              <a:gd name="connsiteY195" fmla="*/ 2398644 h 2762726"/>
              <a:gd name="connsiteX196" fmla="*/ 2677454 w 3653950"/>
              <a:gd name="connsiteY196" fmla="*/ 2438400 h 2762726"/>
              <a:gd name="connsiteX197" fmla="*/ 2690706 w 3653950"/>
              <a:gd name="connsiteY197" fmla="*/ 2491409 h 2762726"/>
              <a:gd name="connsiteX198" fmla="*/ 2730462 w 3653950"/>
              <a:gd name="connsiteY198" fmla="*/ 2557670 h 2762726"/>
              <a:gd name="connsiteX199" fmla="*/ 2558184 w 3653950"/>
              <a:gd name="connsiteY199" fmla="*/ 2451653 h 2762726"/>
              <a:gd name="connsiteX200" fmla="*/ 2571436 w 3653950"/>
              <a:gd name="connsiteY200" fmla="*/ 2531166 h 2762726"/>
              <a:gd name="connsiteX201" fmla="*/ 2637697 w 3653950"/>
              <a:gd name="connsiteY201" fmla="*/ 2597426 h 2762726"/>
              <a:gd name="connsiteX202" fmla="*/ 2690706 w 3653950"/>
              <a:gd name="connsiteY202" fmla="*/ 2650435 h 2762726"/>
              <a:gd name="connsiteX203" fmla="*/ 2717210 w 3653950"/>
              <a:gd name="connsiteY203" fmla="*/ 2676940 h 2762726"/>
              <a:gd name="connsiteX204" fmla="*/ 2756967 w 3653950"/>
              <a:gd name="connsiteY204" fmla="*/ 2690192 h 2762726"/>
              <a:gd name="connsiteX205" fmla="*/ 2756967 w 3653950"/>
              <a:gd name="connsiteY205" fmla="*/ 2650435 h 2762726"/>
              <a:gd name="connsiteX206" fmla="*/ 3035262 w 3653950"/>
              <a:gd name="connsiteY206" fmla="*/ 2663687 h 2762726"/>
              <a:gd name="connsiteX207" fmla="*/ 3075019 w 3653950"/>
              <a:gd name="connsiteY207" fmla="*/ 2650435 h 2762726"/>
              <a:gd name="connsiteX208" fmla="*/ 3128028 w 3653950"/>
              <a:gd name="connsiteY208" fmla="*/ 2584174 h 2762726"/>
              <a:gd name="connsiteX209" fmla="*/ 3154532 w 3653950"/>
              <a:gd name="connsiteY209" fmla="*/ 2544418 h 2762726"/>
              <a:gd name="connsiteX210" fmla="*/ 3154532 w 3653950"/>
              <a:gd name="connsiteY210" fmla="*/ 2345635 h 2762726"/>
              <a:gd name="connsiteX211" fmla="*/ 3141280 w 3653950"/>
              <a:gd name="connsiteY211" fmla="*/ 2305879 h 2762726"/>
              <a:gd name="connsiteX212" fmla="*/ 3101523 w 3653950"/>
              <a:gd name="connsiteY212" fmla="*/ 2279374 h 2762726"/>
              <a:gd name="connsiteX213" fmla="*/ 3114775 w 3653950"/>
              <a:gd name="connsiteY213" fmla="*/ 2239618 h 2762726"/>
              <a:gd name="connsiteX214" fmla="*/ 3207541 w 3653950"/>
              <a:gd name="connsiteY214" fmla="*/ 2146853 h 2762726"/>
              <a:gd name="connsiteX215" fmla="*/ 3234045 w 3653950"/>
              <a:gd name="connsiteY215" fmla="*/ 2120348 h 2762726"/>
              <a:gd name="connsiteX216" fmla="*/ 3300306 w 3653950"/>
              <a:gd name="connsiteY216" fmla="*/ 2067340 h 2762726"/>
              <a:gd name="connsiteX217" fmla="*/ 3353314 w 3653950"/>
              <a:gd name="connsiteY217" fmla="*/ 2014331 h 2762726"/>
              <a:gd name="connsiteX218" fmla="*/ 3366567 w 3653950"/>
              <a:gd name="connsiteY218" fmla="*/ 1974574 h 2762726"/>
              <a:gd name="connsiteX219" fmla="*/ 3446080 w 3653950"/>
              <a:gd name="connsiteY219" fmla="*/ 1948070 h 2762726"/>
              <a:gd name="connsiteX220" fmla="*/ 3485836 w 3653950"/>
              <a:gd name="connsiteY220" fmla="*/ 1934818 h 2762726"/>
              <a:gd name="connsiteX221" fmla="*/ 3525593 w 3653950"/>
              <a:gd name="connsiteY221" fmla="*/ 1868557 h 2762726"/>
              <a:gd name="connsiteX222" fmla="*/ 3538845 w 3653950"/>
              <a:gd name="connsiteY222" fmla="*/ 1828800 h 2762726"/>
              <a:gd name="connsiteX223" fmla="*/ 3578601 w 3653950"/>
              <a:gd name="connsiteY223" fmla="*/ 1802296 h 2762726"/>
              <a:gd name="connsiteX224" fmla="*/ 3605106 w 3653950"/>
              <a:gd name="connsiteY224" fmla="*/ 1775792 h 2762726"/>
              <a:gd name="connsiteX225" fmla="*/ 3618358 w 3653950"/>
              <a:gd name="connsiteY225" fmla="*/ 1590261 h 2762726"/>
              <a:gd name="connsiteX226" fmla="*/ 3512341 w 3653950"/>
              <a:gd name="connsiteY226" fmla="*/ 1497496 h 2762726"/>
              <a:gd name="connsiteX227" fmla="*/ 3419575 w 3653950"/>
              <a:gd name="connsiteY227" fmla="*/ 1431235 h 2762726"/>
              <a:gd name="connsiteX228" fmla="*/ 3247297 w 3653950"/>
              <a:gd name="connsiteY228" fmla="*/ 1444487 h 2762726"/>
              <a:gd name="connsiteX229" fmla="*/ 3207541 w 3653950"/>
              <a:gd name="connsiteY229" fmla="*/ 1457740 h 2762726"/>
              <a:gd name="connsiteX230" fmla="*/ 3128028 w 3653950"/>
              <a:gd name="connsiteY230" fmla="*/ 1444487 h 2762726"/>
              <a:gd name="connsiteX231" fmla="*/ 3101523 w 3653950"/>
              <a:gd name="connsiteY231" fmla="*/ 1417983 h 2762726"/>
              <a:gd name="connsiteX232" fmla="*/ 3075019 w 3653950"/>
              <a:gd name="connsiteY232" fmla="*/ 1378226 h 2762726"/>
              <a:gd name="connsiteX233" fmla="*/ 3035262 w 3653950"/>
              <a:gd name="connsiteY233" fmla="*/ 1364974 h 2762726"/>
              <a:gd name="connsiteX234" fmla="*/ 2969001 w 3653950"/>
              <a:gd name="connsiteY234" fmla="*/ 1311966 h 2762726"/>
              <a:gd name="connsiteX235" fmla="*/ 2902741 w 3653950"/>
              <a:gd name="connsiteY235" fmla="*/ 1245705 h 2762726"/>
              <a:gd name="connsiteX236" fmla="*/ 2876236 w 3653950"/>
              <a:gd name="connsiteY236" fmla="*/ 1219200 h 2762726"/>
              <a:gd name="connsiteX237" fmla="*/ 2809975 w 3653950"/>
              <a:gd name="connsiteY237" fmla="*/ 1166192 h 2762726"/>
              <a:gd name="connsiteX238" fmla="*/ 2796723 w 3653950"/>
              <a:gd name="connsiteY238" fmla="*/ 1126435 h 2762726"/>
              <a:gd name="connsiteX239" fmla="*/ 2836480 w 3653950"/>
              <a:gd name="connsiteY239" fmla="*/ 1060174 h 2762726"/>
              <a:gd name="connsiteX240" fmla="*/ 2849732 w 3653950"/>
              <a:gd name="connsiteY240" fmla="*/ 1007166 h 2762726"/>
              <a:gd name="connsiteX241" fmla="*/ 2836480 w 3653950"/>
              <a:gd name="connsiteY241" fmla="*/ 874644 h 2762726"/>
              <a:gd name="connsiteX242" fmla="*/ 2783471 w 3653950"/>
              <a:gd name="connsiteY242" fmla="*/ 821635 h 2762726"/>
              <a:gd name="connsiteX243" fmla="*/ 2743714 w 3653950"/>
              <a:gd name="connsiteY243" fmla="*/ 781879 h 2762726"/>
              <a:gd name="connsiteX244" fmla="*/ 2611193 w 3653950"/>
              <a:gd name="connsiteY244" fmla="*/ 742122 h 2762726"/>
              <a:gd name="connsiteX245" fmla="*/ 2332897 w 3653950"/>
              <a:gd name="connsiteY245" fmla="*/ 755374 h 2762726"/>
              <a:gd name="connsiteX246" fmla="*/ 2293141 w 3653950"/>
              <a:gd name="connsiteY246" fmla="*/ 768626 h 2762726"/>
              <a:gd name="connsiteX247" fmla="*/ 2266636 w 3653950"/>
              <a:gd name="connsiteY247" fmla="*/ 689113 h 2762726"/>
              <a:gd name="connsiteX248" fmla="*/ 2200375 w 3653950"/>
              <a:gd name="connsiteY248" fmla="*/ 636105 h 2762726"/>
              <a:gd name="connsiteX249" fmla="*/ 2147367 w 3653950"/>
              <a:gd name="connsiteY249" fmla="*/ 569844 h 2762726"/>
              <a:gd name="connsiteX250" fmla="*/ 2094358 w 3653950"/>
              <a:gd name="connsiteY250" fmla="*/ 516835 h 2762726"/>
              <a:gd name="connsiteX251" fmla="*/ 2028097 w 3653950"/>
              <a:gd name="connsiteY251" fmla="*/ 463826 h 2762726"/>
              <a:gd name="connsiteX252" fmla="*/ 2041349 w 3653950"/>
              <a:gd name="connsiteY252" fmla="*/ 251792 h 2762726"/>
              <a:gd name="connsiteX253" fmla="*/ 2014845 w 3653950"/>
              <a:gd name="connsiteY253" fmla="*/ 225287 h 2762726"/>
              <a:gd name="connsiteX254" fmla="*/ 2001593 w 3653950"/>
              <a:gd name="connsiteY254" fmla="*/ 185531 h 2762726"/>
              <a:gd name="connsiteX255" fmla="*/ 1975088 w 3653950"/>
              <a:gd name="connsiteY255" fmla="*/ 159026 h 2762726"/>
              <a:gd name="connsiteX256" fmla="*/ 1948584 w 3653950"/>
              <a:gd name="connsiteY256" fmla="*/ 79513 h 2762726"/>
              <a:gd name="connsiteX257" fmla="*/ 1922080 w 3653950"/>
              <a:gd name="connsiteY257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730462 w 3653950"/>
              <a:gd name="connsiteY191" fmla="*/ 2252870 h 2762726"/>
              <a:gd name="connsiteX192" fmla="*/ 2597941 w 3653950"/>
              <a:gd name="connsiteY192" fmla="*/ 2292626 h 2762726"/>
              <a:gd name="connsiteX193" fmla="*/ 2664201 w 3653950"/>
              <a:gd name="connsiteY193" fmla="*/ 2305879 h 2762726"/>
              <a:gd name="connsiteX194" fmla="*/ 2637697 w 3653950"/>
              <a:gd name="connsiteY194" fmla="*/ 2372140 h 2762726"/>
              <a:gd name="connsiteX195" fmla="*/ 2650949 w 3653950"/>
              <a:gd name="connsiteY195" fmla="*/ 2398644 h 2762726"/>
              <a:gd name="connsiteX196" fmla="*/ 2677454 w 3653950"/>
              <a:gd name="connsiteY196" fmla="*/ 2438400 h 2762726"/>
              <a:gd name="connsiteX197" fmla="*/ 2690706 w 3653950"/>
              <a:gd name="connsiteY197" fmla="*/ 2491409 h 2762726"/>
              <a:gd name="connsiteX198" fmla="*/ 2730462 w 3653950"/>
              <a:gd name="connsiteY198" fmla="*/ 2557670 h 2762726"/>
              <a:gd name="connsiteX199" fmla="*/ 2558184 w 3653950"/>
              <a:gd name="connsiteY199" fmla="*/ 2451653 h 2762726"/>
              <a:gd name="connsiteX200" fmla="*/ 2637697 w 3653950"/>
              <a:gd name="connsiteY200" fmla="*/ 2597426 h 2762726"/>
              <a:gd name="connsiteX201" fmla="*/ 2690706 w 3653950"/>
              <a:gd name="connsiteY201" fmla="*/ 2650435 h 2762726"/>
              <a:gd name="connsiteX202" fmla="*/ 2717210 w 3653950"/>
              <a:gd name="connsiteY202" fmla="*/ 2676940 h 2762726"/>
              <a:gd name="connsiteX203" fmla="*/ 2756967 w 3653950"/>
              <a:gd name="connsiteY203" fmla="*/ 2690192 h 2762726"/>
              <a:gd name="connsiteX204" fmla="*/ 2756967 w 3653950"/>
              <a:gd name="connsiteY204" fmla="*/ 2650435 h 2762726"/>
              <a:gd name="connsiteX205" fmla="*/ 3035262 w 3653950"/>
              <a:gd name="connsiteY205" fmla="*/ 2663687 h 2762726"/>
              <a:gd name="connsiteX206" fmla="*/ 3075019 w 3653950"/>
              <a:gd name="connsiteY206" fmla="*/ 2650435 h 2762726"/>
              <a:gd name="connsiteX207" fmla="*/ 3128028 w 3653950"/>
              <a:gd name="connsiteY207" fmla="*/ 2584174 h 2762726"/>
              <a:gd name="connsiteX208" fmla="*/ 3154532 w 3653950"/>
              <a:gd name="connsiteY208" fmla="*/ 2544418 h 2762726"/>
              <a:gd name="connsiteX209" fmla="*/ 3154532 w 3653950"/>
              <a:gd name="connsiteY209" fmla="*/ 2345635 h 2762726"/>
              <a:gd name="connsiteX210" fmla="*/ 3141280 w 3653950"/>
              <a:gd name="connsiteY210" fmla="*/ 2305879 h 2762726"/>
              <a:gd name="connsiteX211" fmla="*/ 3101523 w 3653950"/>
              <a:gd name="connsiteY211" fmla="*/ 2279374 h 2762726"/>
              <a:gd name="connsiteX212" fmla="*/ 3114775 w 3653950"/>
              <a:gd name="connsiteY212" fmla="*/ 2239618 h 2762726"/>
              <a:gd name="connsiteX213" fmla="*/ 3207541 w 3653950"/>
              <a:gd name="connsiteY213" fmla="*/ 2146853 h 2762726"/>
              <a:gd name="connsiteX214" fmla="*/ 3234045 w 3653950"/>
              <a:gd name="connsiteY214" fmla="*/ 2120348 h 2762726"/>
              <a:gd name="connsiteX215" fmla="*/ 3300306 w 3653950"/>
              <a:gd name="connsiteY215" fmla="*/ 2067340 h 2762726"/>
              <a:gd name="connsiteX216" fmla="*/ 3353314 w 3653950"/>
              <a:gd name="connsiteY216" fmla="*/ 2014331 h 2762726"/>
              <a:gd name="connsiteX217" fmla="*/ 3366567 w 3653950"/>
              <a:gd name="connsiteY217" fmla="*/ 1974574 h 2762726"/>
              <a:gd name="connsiteX218" fmla="*/ 3446080 w 3653950"/>
              <a:gd name="connsiteY218" fmla="*/ 1948070 h 2762726"/>
              <a:gd name="connsiteX219" fmla="*/ 3485836 w 3653950"/>
              <a:gd name="connsiteY219" fmla="*/ 1934818 h 2762726"/>
              <a:gd name="connsiteX220" fmla="*/ 3525593 w 3653950"/>
              <a:gd name="connsiteY220" fmla="*/ 1868557 h 2762726"/>
              <a:gd name="connsiteX221" fmla="*/ 3538845 w 3653950"/>
              <a:gd name="connsiteY221" fmla="*/ 1828800 h 2762726"/>
              <a:gd name="connsiteX222" fmla="*/ 3578601 w 3653950"/>
              <a:gd name="connsiteY222" fmla="*/ 1802296 h 2762726"/>
              <a:gd name="connsiteX223" fmla="*/ 3605106 w 3653950"/>
              <a:gd name="connsiteY223" fmla="*/ 1775792 h 2762726"/>
              <a:gd name="connsiteX224" fmla="*/ 3618358 w 3653950"/>
              <a:gd name="connsiteY224" fmla="*/ 1590261 h 2762726"/>
              <a:gd name="connsiteX225" fmla="*/ 3512341 w 3653950"/>
              <a:gd name="connsiteY225" fmla="*/ 1497496 h 2762726"/>
              <a:gd name="connsiteX226" fmla="*/ 3419575 w 3653950"/>
              <a:gd name="connsiteY226" fmla="*/ 1431235 h 2762726"/>
              <a:gd name="connsiteX227" fmla="*/ 3247297 w 3653950"/>
              <a:gd name="connsiteY227" fmla="*/ 1444487 h 2762726"/>
              <a:gd name="connsiteX228" fmla="*/ 3207541 w 3653950"/>
              <a:gd name="connsiteY228" fmla="*/ 1457740 h 2762726"/>
              <a:gd name="connsiteX229" fmla="*/ 3128028 w 3653950"/>
              <a:gd name="connsiteY229" fmla="*/ 1444487 h 2762726"/>
              <a:gd name="connsiteX230" fmla="*/ 3101523 w 3653950"/>
              <a:gd name="connsiteY230" fmla="*/ 1417983 h 2762726"/>
              <a:gd name="connsiteX231" fmla="*/ 3075019 w 3653950"/>
              <a:gd name="connsiteY231" fmla="*/ 1378226 h 2762726"/>
              <a:gd name="connsiteX232" fmla="*/ 3035262 w 3653950"/>
              <a:gd name="connsiteY232" fmla="*/ 1364974 h 2762726"/>
              <a:gd name="connsiteX233" fmla="*/ 2969001 w 3653950"/>
              <a:gd name="connsiteY233" fmla="*/ 1311966 h 2762726"/>
              <a:gd name="connsiteX234" fmla="*/ 2902741 w 3653950"/>
              <a:gd name="connsiteY234" fmla="*/ 1245705 h 2762726"/>
              <a:gd name="connsiteX235" fmla="*/ 2876236 w 3653950"/>
              <a:gd name="connsiteY235" fmla="*/ 1219200 h 2762726"/>
              <a:gd name="connsiteX236" fmla="*/ 2809975 w 3653950"/>
              <a:gd name="connsiteY236" fmla="*/ 1166192 h 2762726"/>
              <a:gd name="connsiteX237" fmla="*/ 2796723 w 3653950"/>
              <a:gd name="connsiteY237" fmla="*/ 1126435 h 2762726"/>
              <a:gd name="connsiteX238" fmla="*/ 2836480 w 3653950"/>
              <a:gd name="connsiteY238" fmla="*/ 1060174 h 2762726"/>
              <a:gd name="connsiteX239" fmla="*/ 2849732 w 3653950"/>
              <a:gd name="connsiteY239" fmla="*/ 1007166 h 2762726"/>
              <a:gd name="connsiteX240" fmla="*/ 2836480 w 3653950"/>
              <a:gd name="connsiteY240" fmla="*/ 874644 h 2762726"/>
              <a:gd name="connsiteX241" fmla="*/ 2783471 w 3653950"/>
              <a:gd name="connsiteY241" fmla="*/ 821635 h 2762726"/>
              <a:gd name="connsiteX242" fmla="*/ 2743714 w 3653950"/>
              <a:gd name="connsiteY242" fmla="*/ 781879 h 2762726"/>
              <a:gd name="connsiteX243" fmla="*/ 2611193 w 3653950"/>
              <a:gd name="connsiteY243" fmla="*/ 742122 h 2762726"/>
              <a:gd name="connsiteX244" fmla="*/ 2332897 w 3653950"/>
              <a:gd name="connsiteY244" fmla="*/ 755374 h 2762726"/>
              <a:gd name="connsiteX245" fmla="*/ 2293141 w 3653950"/>
              <a:gd name="connsiteY245" fmla="*/ 768626 h 2762726"/>
              <a:gd name="connsiteX246" fmla="*/ 2266636 w 3653950"/>
              <a:gd name="connsiteY246" fmla="*/ 689113 h 2762726"/>
              <a:gd name="connsiteX247" fmla="*/ 2200375 w 3653950"/>
              <a:gd name="connsiteY247" fmla="*/ 636105 h 2762726"/>
              <a:gd name="connsiteX248" fmla="*/ 2147367 w 3653950"/>
              <a:gd name="connsiteY248" fmla="*/ 569844 h 2762726"/>
              <a:gd name="connsiteX249" fmla="*/ 2094358 w 3653950"/>
              <a:gd name="connsiteY249" fmla="*/ 516835 h 2762726"/>
              <a:gd name="connsiteX250" fmla="*/ 2028097 w 3653950"/>
              <a:gd name="connsiteY250" fmla="*/ 463826 h 2762726"/>
              <a:gd name="connsiteX251" fmla="*/ 2041349 w 3653950"/>
              <a:gd name="connsiteY251" fmla="*/ 251792 h 2762726"/>
              <a:gd name="connsiteX252" fmla="*/ 2014845 w 3653950"/>
              <a:gd name="connsiteY252" fmla="*/ 225287 h 2762726"/>
              <a:gd name="connsiteX253" fmla="*/ 2001593 w 3653950"/>
              <a:gd name="connsiteY253" fmla="*/ 185531 h 2762726"/>
              <a:gd name="connsiteX254" fmla="*/ 1975088 w 3653950"/>
              <a:gd name="connsiteY254" fmla="*/ 159026 h 2762726"/>
              <a:gd name="connsiteX255" fmla="*/ 1948584 w 3653950"/>
              <a:gd name="connsiteY255" fmla="*/ 79513 h 2762726"/>
              <a:gd name="connsiteX256" fmla="*/ 1922080 w 3653950"/>
              <a:gd name="connsiteY256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730462 w 3653950"/>
              <a:gd name="connsiteY191" fmla="*/ 2252870 h 2762726"/>
              <a:gd name="connsiteX192" fmla="*/ 2597941 w 3653950"/>
              <a:gd name="connsiteY192" fmla="*/ 2292626 h 2762726"/>
              <a:gd name="connsiteX193" fmla="*/ 2664201 w 3653950"/>
              <a:gd name="connsiteY193" fmla="*/ 2305879 h 2762726"/>
              <a:gd name="connsiteX194" fmla="*/ 2637697 w 3653950"/>
              <a:gd name="connsiteY194" fmla="*/ 2372140 h 2762726"/>
              <a:gd name="connsiteX195" fmla="*/ 2650949 w 3653950"/>
              <a:gd name="connsiteY195" fmla="*/ 2398644 h 2762726"/>
              <a:gd name="connsiteX196" fmla="*/ 2677454 w 3653950"/>
              <a:gd name="connsiteY196" fmla="*/ 2438400 h 2762726"/>
              <a:gd name="connsiteX197" fmla="*/ 2690706 w 3653950"/>
              <a:gd name="connsiteY197" fmla="*/ 2491409 h 2762726"/>
              <a:gd name="connsiteX198" fmla="*/ 2730462 w 3653950"/>
              <a:gd name="connsiteY198" fmla="*/ 2557670 h 2762726"/>
              <a:gd name="connsiteX199" fmla="*/ 2637697 w 3653950"/>
              <a:gd name="connsiteY199" fmla="*/ 2597426 h 2762726"/>
              <a:gd name="connsiteX200" fmla="*/ 2690706 w 3653950"/>
              <a:gd name="connsiteY200" fmla="*/ 2650435 h 2762726"/>
              <a:gd name="connsiteX201" fmla="*/ 2717210 w 3653950"/>
              <a:gd name="connsiteY201" fmla="*/ 2676940 h 2762726"/>
              <a:gd name="connsiteX202" fmla="*/ 2756967 w 3653950"/>
              <a:gd name="connsiteY202" fmla="*/ 2690192 h 2762726"/>
              <a:gd name="connsiteX203" fmla="*/ 2756967 w 3653950"/>
              <a:gd name="connsiteY203" fmla="*/ 2650435 h 2762726"/>
              <a:gd name="connsiteX204" fmla="*/ 3035262 w 3653950"/>
              <a:gd name="connsiteY204" fmla="*/ 2663687 h 2762726"/>
              <a:gd name="connsiteX205" fmla="*/ 3075019 w 3653950"/>
              <a:gd name="connsiteY205" fmla="*/ 2650435 h 2762726"/>
              <a:gd name="connsiteX206" fmla="*/ 3128028 w 3653950"/>
              <a:gd name="connsiteY206" fmla="*/ 2584174 h 2762726"/>
              <a:gd name="connsiteX207" fmla="*/ 3154532 w 3653950"/>
              <a:gd name="connsiteY207" fmla="*/ 2544418 h 2762726"/>
              <a:gd name="connsiteX208" fmla="*/ 3154532 w 3653950"/>
              <a:gd name="connsiteY208" fmla="*/ 2345635 h 2762726"/>
              <a:gd name="connsiteX209" fmla="*/ 3141280 w 3653950"/>
              <a:gd name="connsiteY209" fmla="*/ 2305879 h 2762726"/>
              <a:gd name="connsiteX210" fmla="*/ 3101523 w 3653950"/>
              <a:gd name="connsiteY210" fmla="*/ 2279374 h 2762726"/>
              <a:gd name="connsiteX211" fmla="*/ 3114775 w 3653950"/>
              <a:gd name="connsiteY211" fmla="*/ 2239618 h 2762726"/>
              <a:gd name="connsiteX212" fmla="*/ 3207541 w 3653950"/>
              <a:gd name="connsiteY212" fmla="*/ 2146853 h 2762726"/>
              <a:gd name="connsiteX213" fmla="*/ 3234045 w 3653950"/>
              <a:gd name="connsiteY213" fmla="*/ 2120348 h 2762726"/>
              <a:gd name="connsiteX214" fmla="*/ 3300306 w 3653950"/>
              <a:gd name="connsiteY214" fmla="*/ 2067340 h 2762726"/>
              <a:gd name="connsiteX215" fmla="*/ 3353314 w 3653950"/>
              <a:gd name="connsiteY215" fmla="*/ 2014331 h 2762726"/>
              <a:gd name="connsiteX216" fmla="*/ 3366567 w 3653950"/>
              <a:gd name="connsiteY216" fmla="*/ 1974574 h 2762726"/>
              <a:gd name="connsiteX217" fmla="*/ 3446080 w 3653950"/>
              <a:gd name="connsiteY217" fmla="*/ 1948070 h 2762726"/>
              <a:gd name="connsiteX218" fmla="*/ 3485836 w 3653950"/>
              <a:gd name="connsiteY218" fmla="*/ 1934818 h 2762726"/>
              <a:gd name="connsiteX219" fmla="*/ 3525593 w 3653950"/>
              <a:gd name="connsiteY219" fmla="*/ 1868557 h 2762726"/>
              <a:gd name="connsiteX220" fmla="*/ 3538845 w 3653950"/>
              <a:gd name="connsiteY220" fmla="*/ 1828800 h 2762726"/>
              <a:gd name="connsiteX221" fmla="*/ 3578601 w 3653950"/>
              <a:gd name="connsiteY221" fmla="*/ 1802296 h 2762726"/>
              <a:gd name="connsiteX222" fmla="*/ 3605106 w 3653950"/>
              <a:gd name="connsiteY222" fmla="*/ 1775792 h 2762726"/>
              <a:gd name="connsiteX223" fmla="*/ 3618358 w 3653950"/>
              <a:gd name="connsiteY223" fmla="*/ 1590261 h 2762726"/>
              <a:gd name="connsiteX224" fmla="*/ 3512341 w 3653950"/>
              <a:gd name="connsiteY224" fmla="*/ 1497496 h 2762726"/>
              <a:gd name="connsiteX225" fmla="*/ 3419575 w 3653950"/>
              <a:gd name="connsiteY225" fmla="*/ 1431235 h 2762726"/>
              <a:gd name="connsiteX226" fmla="*/ 3247297 w 3653950"/>
              <a:gd name="connsiteY226" fmla="*/ 1444487 h 2762726"/>
              <a:gd name="connsiteX227" fmla="*/ 3207541 w 3653950"/>
              <a:gd name="connsiteY227" fmla="*/ 1457740 h 2762726"/>
              <a:gd name="connsiteX228" fmla="*/ 3128028 w 3653950"/>
              <a:gd name="connsiteY228" fmla="*/ 1444487 h 2762726"/>
              <a:gd name="connsiteX229" fmla="*/ 3101523 w 3653950"/>
              <a:gd name="connsiteY229" fmla="*/ 1417983 h 2762726"/>
              <a:gd name="connsiteX230" fmla="*/ 3075019 w 3653950"/>
              <a:gd name="connsiteY230" fmla="*/ 1378226 h 2762726"/>
              <a:gd name="connsiteX231" fmla="*/ 3035262 w 3653950"/>
              <a:gd name="connsiteY231" fmla="*/ 1364974 h 2762726"/>
              <a:gd name="connsiteX232" fmla="*/ 2969001 w 3653950"/>
              <a:gd name="connsiteY232" fmla="*/ 1311966 h 2762726"/>
              <a:gd name="connsiteX233" fmla="*/ 2902741 w 3653950"/>
              <a:gd name="connsiteY233" fmla="*/ 1245705 h 2762726"/>
              <a:gd name="connsiteX234" fmla="*/ 2876236 w 3653950"/>
              <a:gd name="connsiteY234" fmla="*/ 1219200 h 2762726"/>
              <a:gd name="connsiteX235" fmla="*/ 2809975 w 3653950"/>
              <a:gd name="connsiteY235" fmla="*/ 1166192 h 2762726"/>
              <a:gd name="connsiteX236" fmla="*/ 2796723 w 3653950"/>
              <a:gd name="connsiteY236" fmla="*/ 1126435 h 2762726"/>
              <a:gd name="connsiteX237" fmla="*/ 2836480 w 3653950"/>
              <a:gd name="connsiteY237" fmla="*/ 1060174 h 2762726"/>
              <a:gd name="connsiteX238" fmla="*/ 2849732 w 3653950"/>
              <a:gd name="connsiteY238" fmla="*/ 1007166 h 2762726"/>
              <a:gd name="connsiteX239" fmla="*/ 2836480 w 3653950"/>
              <a:gd name="connsiteY239" fmla="*/ 874644 h 2762726"/>
              <a:gd name="connsiteX240" fmla="*/ 2783471 w 3653950"/>
              <a:gd name="connsiteY240" fmla="*/ 821635 h 2762726"/>
              <a:gd name="connsiteX241" fmla="*/ 2743714 w 3653950"/>
              <a:gd name="connsiteY241" fmla="*/ 781879 h 2762726"/>
              <a:gd name="connsiteX242" fmla="*/ 2611193 w 3653950"/>
              <a:gd name="connsiteY242" fmla="*/ 742122 h 2762726"/>
              <a:gd name="connsiteX243" fmla="*/ 2332897 w 3653950"/>
              <a:gd name="connsiteY243" fmla="*/ 755374 h 2762726"/>
              <a:gd name="connsiteX244" fmla="*/ 2293141 w 3653950"/>
              <a:gd name="connsiteY244" fmla="*/ 768626 h 2762726"/>
              <a:gd name="connsiteX245" fmla="*/ 2266636 w 3653950"/>
              <a:gd name="connsiteY245" fmla="*/ 689113 h 2762726"/>
              <a:gd name="connsiteX246" fmla="*/ 2200375 w 3653950"/>
              <a:gd name="connsiteY246" fmla="*/ 636105 h 2762726"/>
              <a:gd name="connsiteX247" fmla="*/ 2147367 w 3653950"/>
              <a:gd name="connsiteY247" fmla="*/ 569844 h 2762726"/>
              <a:gd name="connsiteX248" fmla="*/ 2094358 w 3653950"/>
              <a:gd name="connsiteY248" fmla="*/ 516835 h 2762726"/>
              <a:gd name="connsiteX249" fmla="*/ 2028097 w 3653950"/>
              <a:gd name="connsiteY249" fmla="*/ 463826 h 2762726"/>
              <a:gd name="connsiteX250" fmla="*/ 2041349 w 3653950"/>
              <a:gd name="connsiteY250" fmla="*/ 251792 h 2762726"/>
              <a:gd name="connsiteX251" fmla="*/ 2014845 w 3653950"/>
              <a:gd name="connsiteY251" fmla="*/ 225287 h 2762726"/>
              <a:gd name="connsiteX252" fmla="*/ 2001593 w 3653950"/>
              <a:gd name="connsiteY252" fmla="*/ 185531 h 2762726"/>
              <a:gd name="connsiteX253" fmla="*/ 1975088 w 3653950"/>
              <a:gd name="connsiteY253" fmla="*/ 159026 h 2762726"/>
              <a:gd name="connsiteX254" fmla="*/ 1948584 w 3653950"/>
              <a:gd name="connsiteY254" fmla="*/ 79513 h 2762726"/>
              <a:gd name="connsiteX255" fmla="*/ 1922080 w 3653950"/>
              <a:gd name="connsiteY255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730462 w 3653950"/>
              <a:gd name="connsiteY191" fmla="*/ 2252870 h 2762726"/>
              <a:gd name="connsiteX192" fmla="*/ 2597941 w 3653950"/>
              <a:gd name="connsiteY192" fmla="*/ 2292626 h 2762726"/>
              <a:gd name="connsiteX193" fmla="*/ 2637697 w 3653950"/>
              <a:gd name="connsiteY193" fmla="*/ 2372140 h 2762726"/>
              <a:gd name="connsiteX194" fmla="*/ 2650949 w 3653950"/>
              <a:gd name="connsiteY194" fmla="*/ 2398644 h 2762726"/>
              <a:gd name="connsiteX195" fmla="*/ 2677454 w 3653950"/>
              <a:gd name="connsiteY195" fmla="*/ 2438400 h 2762726"/>
              <a:gd name="connsiteX196" fmla="*/ 2690706 w 3653950"/>
              <a:gd name="connsiteY196" fmla="*/ 2491409 h 2762726"/>
              <a:gd name="connsiteX197" fmla="*/ 2730462 w 3653950"/>
              <a:gd name="connsiteY197" fmla="*/ 2557670 h 2762726"/>
              <a:gd name="connsiteX198" fmla="*/ 2637697 w 3653950"/>
              <a:gd name="connsiteY198" fmla="*/ 2597426 h 2762726"/>
              <a:gd name="connsiteX199" fmla="*/ 2690706 w 3653950"/>
              <a:gd name="connsiteY199" fmla="*/ 2650435 h 2762726"/>
              <a:gd name="connsiteX200" fmla="*/ 2717210 w 3653950"/>
              <a:gd name="connsiteY200" fmla="*/ 2676940 h 2762726"/>
              <a:gd name="connsiteX201" fmla="*/ 2756967 w 3653950"/>
              <a:gd name="connsiteY201" fmla="*/ 2690192 h 2762726"/>
              <a:gd name="connsiteX202" fmla="*/ 2756967 w 3653950"/>
              <a:gd name="connsiteY202" fmla="*/ 2650435 h 2762726"/>
              <a:gd name="connsiteX203" fmla="*/ 3035262 w 3653950"/>
              <a:gd name="connsiteY203" fmla="*/ 2663687 h 2762726"/>
              <a:gd name="connsiteX204" fmla="*/ 3075019 w 3653950"/>
              <a:gd name="connsiteY204" fmla="*/ 2650435 h 2762726"/>
              <a:gd name="connsiteX205" fmla="*/ 3128028 w 3653950"/>
              <a:gd name="connsiteY205" fmla="*/ 2584174 h 2762726"/>
              <a:gd name="connsiteX206" fmla="*/ 3154532 w 3653950"/>
              <a:gd name="connsiteY206" fmla="*/ 2544418 h 2762726"/>
              <a:gd name="connsiteX207" fmla="*/ 3154532 w 3653950"/>
              <a:gd name="connsiteY207" fmla="*/ 2345635 h 2762726"/>
              <a:gd name="connsiteX208" fmla="*/ 3141280 w 3653950"/>
              <a:gd name="connsiteY208" fmla="*/ 2305879 h 2762726"/>
              <a:gd name="connsiteX209" fmla="*/ 3101523 w 3653950"/>
              <a:gd name="connsiteY209" fmla="*/ 2279374 h 2762726"/>
              <a:gd name="connsiteX210" fmla="*/ 3114775 w 3653950"/>
              <a:gd name="connsiteY210" fmla="*/ 2239618 h 2762726"/>
              <a:gd name="connsiteX211" fmla="*/ 3207541 w 3653950"/>
              <a:gd name="connsiteY211" fmla="*/ 2146853 h 2762726"/>
              <a:gd name="connsiteX212" fmla="*/ 3234045 w 3653950"/>
              <a:gd name="connsiteY212" fmla="*/ 2120348 h 2762726"/>
              <a:gd name="connsiteX213" fmla="*/ 3300306 w 3653950"/>
              <a:gd name="connsiteY213" fmla="*/ 2067340 h 2762726"/>
              <a:gd name="connsiteX214" fmla="*/ 3353314 w 3653950"/>
              <a:gd name="connsiteY214" fmla="*/ 2014331 h 2762726"/>
              <a:gd name="connsiteX215" fmla="*/ 3366567 w 3653950"/>
              <a:gd name="connsiteY215" fmla="*/ 1974574 h 2762726"/>
              <a:gd name="connsiteX216" fmla="*/ 3446080 w 3653950"/>
              <a:gd name="connsiteY216" fmla="*/ 1948070 h 2762726"/>
              <a:gd name="connsiteX217" fmla="*/ 3485836 w 3653950"/>
              <a:gd name="connsiteY217" fmla="*/ 1934818 h 2762726"/>
              <a:gd name="connsiteX218" fmla="*/ 3525593 w 3653950"/>
              <a:gd name="connsiteY218" fmla="*/ 1868557 h 2762726"/>
              <a:gd name="connsiteX219" fmla="*/ 3538845 w 3653950"/>
              <a:gd name="connsiteY219" fmla="*/ 1828800 h 2762726"/>
              <a:gd name="connsiteX220" fmla="*/ 3578601 w 3653950"/>
              <a:gd name="connsiteY220" fmla="*/ 1802296 h 2762726"/>
              <a:gd name="connsiteX221" fmla="*/ 3605106 w 3653950"/>
              <a:gd name="connsiteY221" fmla="*/ 1775792 h 2762726"/>
              <a:gd name="connsiteX222" fmla="*/ 3618358 w 3653950"/>
              <a:gd name="connsiteY222" fmla="*/ 1590261 h 2762726"/>
              <a:gd name="connsiteX223" fmla="*/ 3512341 w 3653950"/>
              <a:gd name="connsiteY223" fmla="*/ 1497496 h 2762726"/>
              <a:gd name="connsiteX224" fmla="*/ 3419575 w 3653950"/>
              <a:gd name="connsiteY224" fmla="*/ 1431235 h 2762726"/>
              <a:gd name="connsiteX225" fmla="*/ 3247297 w 3653950"/>
              <a:gd name="connsiteY225" fmla="*/ 1444487 h 2762726"/>
              <a:gd name="connsiteX226" fmla="*/ 3207541 w 3653950"/>
              <a:gd name="connsiteY226" fmla="*/ 1457740 h 2762726"/>
              <a:gd name="connsiteX227" fmla="*/ 3128028 w 3653950"/>
              <a:gd name="connsiteY227" fmla="*/ 1444487 h 2762726"/>
              <a:gd name="connsiteX228" fmla="*/ 3101523 w 3653950"/>
              <a:gd name="connsiteY228" fmla="*/ 1417983 h 2762726"/>
              <a:gd name="connsiteX229" fmla="*/ 3075019 w 3653950"/>
              <a:gd name="connsiteY229" fmla="*/ 1378226 h 2762726"/>
              <a:gd name="connsiteX230" fmla="*/ 3035262 w 3653950"/>
              <a:gd name="connsiteY230" fmla="*/ 1364974 h 2762726"/>
              <a:gd name="connsiteX231" fmla="*/ 2969001 w 3653950"/>
              <a:gd name="connsiteY231" fmla="*/ 1311966 h 2762726"/>
              <a:gd name="connsiteX232" fmla="*/ 2902741 w 3653950"/>
              <a:gd name="connsiteY232" fmla="*/ 1245705 h 2762726"/>
              <a:gd name="connsiteX233" fmla="*/ 2876236 w 3653950"/>
              <a:gd name="connsiteY233" fmla="*/ 1219200 h 2762726"/>
              <a:gd name="connsiteX234" fmla="*/ 2809975 w 3653950"/>
              <a:gd name="connsiteY234" fmla="*/ 1166192 h 2762726"/>
              <a:gd name="connsiteX235" fmla="*/ 2796723 w 3653950"/>
              <a:gd name="connsiteY235" fmla="*/ 1126435 h 2762726"/>
              <a:gd name="connsiteX236" fmla="*/ 2836480 w 3653950"/>
              <a:gd name="connsiteY236" fmla="*/ 1060174 h 2762726"/>
              <a:gd name="connsiteX237" fmla="*/ 2849732 w 3653950"/>
              <a:gd name="connsiteY237" fmla="*/ 1007166 h 2762726"/>
              <a:gd name="connsiteX238" fmla="*/ 2836480 w 3653950"/>
              <a:gd name="connsiteY238" fmla="*/ 874644 h 2762726"/>
              <a:gd name="connsiteX239" fmla="*/ 2783471 w 3653950"/>
              <a:gd name="connsiteY239" fmla="*/ 821635 h 2762726"/>
              <a:gd name="connsiteX240" fmla="*/ 2743714 w 3653950"/>
              <a:gd name="connsiteY240" fmla="*/ 781879 h 2762726"/>
              <a:gd name="connsiteX241" fmla="*/ 2611193 w 3653950"/>
              <a:gd name="connsiteY241" fmla="*/ 742122 h 2762726"/>
              <a:gd name="connsiteX242" fmla="*/ 2332897 w 3653950"/>
              <a:gd name="connsiteY242" fmla="*/ 755374 h 2762726"/>
              <a:gd name="connsiteX243" fmla="*/ 2293141 w 3653950"/>
              <a:gd name="connsiteY243" fmla="*/ 768626 h 2762726"/>
              <a:gd name="connsiteX244" fmla="*/ 2266636 w 3653950"/>
              <a:gd name="connsiteY244" fmla="*/ 689113 h 2762726"/>
              <a:gd name="connsiteX245" fmla="*/ 2200375 w 3653950"/>
              <a:gd name="connsiteY245" fmla="*/ 636105 h 2762726"/>
              <a:gd name="connsiteX246" fmla="*/ 2147367 w 3653950"/>
              <a:gd name="connsiteY246" fmla="*/ 569844 h 2762726"/>
              <a:gd name="connsiteX247" fmla="*/ 2094358 w 3653950"/>
              <a:gd name="connsiteY247" fmla="*/ 516835 h 2762726"/>
              <a:gd name="connsiteX248" fmla="*/ 2028097 w 3653950"/>
              <a:gd name="connsiteY248" fmla="*/ 463826 h 2762726"/>
              <a:gd name="connsiteX249" fmla="*/ 2041349 w 3653950"/>
              <a:gd name="connsiteY249" fmla="*/ 251792 h 2762726"/>
              <a:gd name="connsiteX250" fmla="*/ 2014845 w 3653950"/>
              <a:gd name="connsiteY250" fmla="*/ 225287 h 2762726"/>
              <a:gd name="connsiteX251" fmla="*/ 2001593 w 3653950"/>
              <a:gd name="connsiteY251" fmla="*/ 185531 h 2762726"/>
              <a:gd name="connsiteX252" fmla="*/ 1975088 w 3653950"/>
              <a:gd name="connsiteY252" fmla="*/ 159026 h 2762726"/>
              <a:gd name="connsiteX253" fmla="*/ 1948584 w 3653950"/>
              <a:gd name="connsiteY253" fmla="*/ 79513 h 2762726"/>
              <a:gd name="connsiteX254" fmla="*/ 1922080 w 3653950"/>
              <a:gd name="connsiteY254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637697 w 3653950"/>
              <a:gd name="connsiteY192" fmla="*/ 2372140 h 2762726"/>
              <a:gd name="connsiteX193" fmla="*/ 2650949 w 3653950"/>
              <a:gd name="connsiteY193" fmla="*/ 2398644 h 2762726"/>
              <a:gd name="connsiteX194" fmla="*/ 2677454 w 3653950"/>
              <a:gd name="connsiteY194" fmla="*/ 2438400 h 2762726"/>
              <a:gd name="connsiteX195" fmla="*/ 2690706 w 3653950"/>
              <a:gd name="connsiteY195" fmla="*/ 2491409 h 2762726"/>
              <a:gd name="connsiteX196" fmla="*/ 2730462 w 3653950"/>
              <a:gd name="connsiteY196" fmla="*/ 2557670 h 2762726"/>
              <a:gd name="connsiteX197" fmla="*/ 2637697 w 3653950"/>
              <a:gd name="connsiteY197" fmla="*/ 2597426 h 2762726"/>
              <a:gd name="connsiteX198" fmla="*/ 2690706 w 3653950"/>
              <a:gd name="connsiteY198" fmla="*/ 2650435 h 2762726"/>
              <a:gd name="connsiteX199" fmla="*/ 2717210 w 3653950"/>
              <a:gd name="connsiteY199" fmla="*/ 2676940 h 2762726"/>
              <a:gd name="connsiteX200" fmla="*/ 2756967 w 3653950"/>
              <a:gd name="connsiteY200" fmla="*/ 2690192 h 2762726"/>
              <a:gd name="connsiteX201" fmla="*/ 2756967 w 3653950"/>
              <a:gd name="connsiteY201" fmla="*/ 2650435 h 2762726"/>
              <a:gd name="connsiteX202" fmla="*/ 3035262 w 3653950"/>
              <a:gd name="connsiteY202" fmla="*/ 2663687 h 2762726"/>
              <a:gd name="connsiteX203" fmla="*/ 3075019 w 3653950"/>
              <a:gd name="connsiteY203" fmla="*/ 2650435 h 2762726"/>
              <a:gd name="connsiteX204" fmla="*/ 3128028 w 3653950"/>
              <a:gd name="connsiteY204" fmla="*/ 2584174 h 2762726"/>
              <a:gd name="connsiteX205" fmla="*/ 3154532 w 3653950"/>
              <a:gd name="connsiteY205" fmla="*/ 2544418 h 2762726"/>
              <a:gd name="connsiteX206" fmla="*/ 3154532 w 3653950"/>
              <a:gd name="connsiteY206" fmla="*/ 2345635 h 2762726"/>
              <a:gd name="connsiteX207" fmla="*/ 3141280 w 3653950"/>
              <a:gd name="connsiteY207" fmla="*/ 2305879 h 2762726"/>
              <a:gd name="connsiteX208" fmla="*/ 3101523 w 3653950"/>
              <a:gd name="connsiteY208" fmla="*/ 2279374 h 2762726"/>
              <a:gd name="connsiteX209" fmla="*/ 3114775 w 3653950"/>
              <a:gd name="connsiteY209" fmla="*/ 2239618 h 2762726"/>
              <a:gd name="connsiteX210" fmla="*/ 3207541 w 3653950"/>
              <a:gd name="connsiteY210" fmla="*/ 2146853 h 2762726"/>
              <a:gd name="connsiteX211" fmla="*/ 3234045 w 3653950"/>
              <a:gd name="connsiteY211" fmla="*/ 2120348 h 2762726"/>
              <a:gd name="connsiteX212" fmla="*/ 3300306 w 3653950"/>
              <a:gd name="connsiteY212" fmla="*/ 2067340 h 2762726"/>
              <a:gd name="connsiteX213" fmla="*/ 3353314 w 3653950"/>
              <a:gd name="connsiteY213" fmla="*/ 2014331 h 2762726"/>
              <a:gd name="connsiteX214" fmla="*/ 3366567 w 3653950"/>
              <a:gd name="connsiteY214" fmla="*/ 1974574 h 2762726"/>
              <a:gd name="connsiteX215" fmla="*/ 3446080 w 3653950"/>
              <a:gd name="connsiteY215" fmla="*/ 1948070 h 2762726"/>
              <a:gd name="connsiteX216" fmla="*/ 3485836 w 3653950"/>
              <a:gd name="connsiteY216" fmla="*/ 1934818 h 2762726"/>
              <a:gd name="connsiteX217" fmla="*/ 3525593 w 3653950"/>
              <a:gd name="connsiteY217" fmla="*/ 1868557 h 2762726"/>
              <a:gd name="connsiteX218" fmla="*/ 3538845 w 3653950"/>
              <a:gd name="connsiteY218" fmla="*/ 1828800 h 2762726"/>
              <a:gd name="connsiteX219" fmla="*/ 3578601 w 3653950"/>
              <a:gd name="connsiteY219" fmla="*/ 1802296 h 2762726"/>
              <a:gd name="connsiteX220" fmla="*/ 3605106 w 3653950"/>
              <a:gd name="connsiteY220" fmla="*/ 1775792 h 2762726"/>
              <a:gd name="connsiteX221" fmla="*/ 3618358 w 3653950"/>
              <a:gd name="connsiteY221" fmla="*/ 1590261 h 2762726"/>
              <a:gd name="connsiteX222" fmla="*/ 3512341 w 3653950"/>
              <a:gd name="connsiteY222" fmla="*/ 1497496 h 2762726"/>
              <a:gd name="connsiteX223" fmla="*/ 3419575 w 3653950"/>
              <a:gd name="connsiteY223" fmla="*/ 1431235 h 2762726"/>
              <a:gd name="connsiteX224" fmla="*/ 3247297 w 3653950"/>
              <a:gd name="connsiteY224" fmla="*/ 1444487 h 2762726"/>
              <a:gd name="connsiteX225" fmla="*/ 3207541 w 3653950"/>
              <a:gd name="connsiteY225" fmla="*/ 1457740 h 2762726"/>
              <a:gd name="connsiteX226" fmla="*/ 3128028 w 3653950"/>
              <a:gd name="connsiteY226" fmla="*/ 1444487 h 2762726"/>
              <a:gd name="connsiteX227" fmla="*/ 3101523 w 3653950"/>
              <a:gd name="connsiteY227" fmla="*/ 1417983 h 2762726"/>
              <a:gd name="connsiteX228" fmla="*/ 3075019 w 3653950"/>
              <a:gd name="connsiteY228" fmla="*/ 1378226 h 2762726"/>
              <a:gd name="connsiteX229" fmla="*/ 3035262 w 3653950"/>
              <a:gd name="connsiteY229" fmla="*/ 1364974 h 2762726"/>
              <a:gd name="connsiteX230" fmla="*/ 2969001 w 3653950"/>
              <a:gd name="connsiteY230" fmla="*/ 1311966 h 2762726"/>
              <a:gd name="connsiteX231" fmla="*/ 2902741 w 3653950"/>
              <a:gd name="connsiteY231" fmla="*/ 1245705 h 2762726"/>
              <a:gd name="connsiteX232" fmla="*/ 2876236 w 3653950"/>
              <a:gd name="connsiteY232" fmla="*/ 1219200 h 2762726"/>
              <a:gd name="connsiteX233" fmla="*/ 2809975 w 3653950"/>
              <a:gd name="connsiteY233" fmla="*/ 1166192 h 2762726"/>
              <a:gd name="connsiteX234" fmla="*/ 2796723 w 3653950"/>
              <a:gd name="connsiteY234" fmla="*/ 1126435 h 2762726"/>
              <a:gd name="connsiteX235" fmla="*/ 2836480 w 3653950"/>
              <a:gd name="connsiteY235" fmla="*/ 1060174 h 2762726"/>
              <a:gd name="connsiteX236" fmla="*/ 2849732 w 3653950"/>
              <a:gd name="connsiteY236" fmla="*/ 1007166 h 2762726"/>
              <a:gd name="connsiteX237" fmla="*/ 2836480 w 3653950"/>
              <a:gd name="connsiteY237" fmla="*/ 874644 h 2762726"/>
              <a:gd name="connsiteX238" fmla="*/ 2783471 w 3653950"/>
              <a:gd name="connsiteY238" fmla="*/ 821635 h 2762726"/>
              <a:gd name="connsiteX239" fmla="*/ 2743714 w 3653950"/>
              <a:gd name="connsiteY239" fmla="*/ 781879 h 2762726"/>
              <a:gd name="connsiteX240" fmla="*/ 2611193 w 3653950"/>
              <a:gd name="connsiteY240" fmla="*/ 742122 h 2762726"/>
              <a:gd name="connsiteX241" fmla="*/ 2332897 w 3653950"/>
              <a:gd name="connsiteY241" fmla="*/ 755374 h 2762726"/>
              <a:gd name="connsiteX242" fmla="*/ 2293141 w 3653950"/>
              <a:gd name="connsiteY242" fmla="*/ 768626 h 2762726"/>
              <a:gd name="connsiteX243" fmla="*/ 2266636 w 3653950"/>
              <a:gd name="connsiteY243" fmla="*/ 689113 h 2762726"/>
              <a:gd name="connsiteX244" fmla="*/ 2200375 w 3653950"/>
              <a:gd name="connsiteY244" fmla="*/ 636105 h 2762726"/>
              <a:gd name="connsiteX245" fmla="*/ 2147367 w 3653950"/>
              <a:gd name="connsiteY245" fmla="*/ 569844 h 2762726"/>
              <a:gd name="connsiteX246" fmla="*/ 2094358 w 3653950"/>
              <a:gd name="connsiteY246" fmla="*/ 516835 h 2762726"/>
              <a:gd name="connsiteX247" fmla="*/ 2028097 w 3653950"/>
              <a:gd name="connsiteY247" fmla="*/ 463826 h 2762726"/>
              <a:gd name="connsiteX248" fmla="*/ 2041349 w 3653950"/>
              <a:gd name="connsiteY248" fmla="*/ 251792 h 2762726"/>
              <a:gd name="connsiteX249" fmla="*/ 2014845 w 3653950"/>
              <a:gd name="connsiteY249" fmla="*/ 225287 h 2762726"/>
              <a:gd name="connsiteX250" fmla="*/ 2001593 w 3653950"/>
              <a:gd name="connsiteY250" fmla="*/ 185531 h 2762726"/>
              <a:gd name="connsiteX251" fmla="*/ 1975088 w 3653950"/>
              <a:gd name="connsiteY251" fmla="*/ 159026 h 2762726"/>
              <a:gd name="connsiteX252" fmla="*/ 1948584 w 3653950"/>
              <a:gd name="connsiteY252" fmla="*/ 79513 h 2762726"/>
              <a:gd name="connsiteX253" fmla="*/ 1922080 w 3653950"/>
              <a:gd name="connsiteY253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637697 w 3653950"/>
              <a:gd name="connsiteY192" fmla="*/ 2372140 h 2762726"/>
              <a:gd name="connsiteX193" fmla="*/ 2650949 w 3653950"/>
              <a:gd name="connsiteY193" fmla="*/ 2398644 h 2762726"/>
              <a:gd name="connsiteX194" fmla="*/ 2677454 w 3653950"/>
              <a:gd name="connsiteY194" fmla="*/ 2438400 h 2762726"/>
              <a:gd name="connsiteX195" fmla="*/ 2690706 w 3653950"/>
              <a:gd name="connsiteY195" fmla="*/ 2491409 h 2762726"/>
              <a:gd name="connsiteX196" fmla="*/ 2730462 w 3653950"/>
              <a:gd name="connsiteY196" fmla="*/ 2557670 h 2762726"/>
              <a:gd name="connsiteX197" fmla="*/ 2637697 w 3653950"/>
              <a:gd name="connsiteY197" fmla="*/ 2597426 h 2762726"/>
              <a:gd name="connsiteX198" fmla="*/ 2717210 w 3653950"/>
              <a:gd name="connsiteY198" fmla="*/ 2676940 h 2762726"/>
              <a:gd name="connsiteX199" fmla="*/ 2756967 w 3653950"/>
              <a:gd name="connsiteY199" fmla="*/ 2690192 h 2762726"/>
              <a:gd name="connsiteX200" fmla="*/ 2756967 w 3653950"/>
              <a:gd name="connsiteY200" fmla="*/ 2650435 h 2762726"/>
              <a:gd name="connsiteX201" fmla="*/ 3035262 w 3653950"/>
              <a:gd name="connsiteY201" fmla="*/ 2663687 h 2762726"/>
              <a:gd name="connsiteX202" fmla="*/ 3075019 w 3653950"/>
              <a:gd name="connsiteY202" fmla="*/ 2650435 h 2762726"/>
              <a:gd name="connsiteX203" fmla="*/ 3128028 w 3653950"/>
              <a:gd name="connsiteY203" fmla="*/ 2584174 h 2762726"/>
              <a:gd name="connsiteX204" fmla="*/ 3154532 w 3653950"/>
              <a:gd name="connsiteY204" fmla="*/ 2544418 h 2762726"/>
              <a:gd name="connsiteX205" fmla="*/ 3154532 w 3653950"/>
              <a:gd name="connsiteY205" fmla="*/ 2345635 h 2762726"/>
              <a:gd name="connsiteX206" fmla="*/ 3141280 w 3653950"/>
              <a:gd name="connsiteY206" fmla="*/ 2305879 h 2762726"/>
              <a:gd name="connsiteX207" fmla="*/ 3101523 w 3653950"/>
              <a:gd name="connsiteY207" fmla="*/ 2279374 h 2762726"/>
              <a:gd name="connsiteX208" fmla="*/ 3114775 w 3653950"/>
              <a:gd name="connsiteY208" fmla="*/ 2239618 h 2762726"/>
              <a:gd name="connsiteX209" fmla="*/ 3207541 w 3653950"/>
              <a:gd name="connsiteY209" fmla="*/ 2146853 h 2762726"/>
              <a:gd name="connsiteX210" fmla="*/ 3234045 w 3653950"/>
              <a:gd name="connsiteY210" fmla="*/ 2120348 h 2762726"/>
              <a:gd name="connsiteX211" fmla="*/ 3300306 w 3653950"/>
              <a:gd name="connsiteY211" fmla="*/ 2067340 h 2762726"/>
              <a:gd name="connsiteX212" fmla="*/ 3353314 w 3653950"/>
              <a:gd name="connsiteY212" fmla="*/ 2014331 h 2762726"/>
              <a:gd name="connsiteX213" fmla="*/ 3366567 w 3653950"/>
              <a:gd name="connsiteY213" fmla="*/ 1974574 h 2762726"/>
              <a:gd name="connsiteX214" fmla="*/ 3446080 w 3653950"/>
              <a:gd name="connsiteY214" fmla="*/ 1948070 h 2762726"/>
              <a:gd name="connsiteX215" fmla="*/ 3485836 w 3653950"/>
              <a:gd name="connsiteY215" fmla="*/ 1934818 h 2762726"/>
              <a:gd name="connsiteX216" fmla="*/ 3525593 w 3653950"/>
              <a:gd name="connsiteY216" fmla="*/ 1868557 h 2762726"/>
              <a:gd name="connsiteX217" fmla="*/ 3538845 w 3653950"/>
              <a:gd name="connsiteY217" fmla="*/ 1828800 h 2762726"/>
              <a:gd name="connsiteX218" fmla="*/ 3578601 w 3653950"/>
              <a:gd name="connsiteY218" fmla="*/ 1802296 h 2762726"/>
              <a:gd name="connsiteX219" fmla="*/ 3605106 w 3653950"/>
              <a:gd name="connsiteY219" fmla="*/ 1775792 h 2762726"/>
              <a:gd name="connsiteX220" fmla="*/ 3618358 w 3653950"/>
              <a:gd name="connsiteY220" fmla="*/ 1590261 h 2762726"/>
              <a:gd name="connsiteX221" fmla="*/ 3512341 w 3653950"/>
              <a:gd name="connsiteY221" fmla="*/ 1497496 h 2762726"/>
              <a:gd name="connsiteX222" fmla="*/ 3419575 w 3653950"/>
              <a:gd name="connsiteY222" fmla="*/ 1431235 h 2762726"/>
              <a:gd name="connsiteX223" fmla="*/ 3247297 w 3653950"/>
              <a:gd name="connsiteY223" fmla="*/ 1444487 h 2762726"/>
              <a:gd name="connsiteX224" fmla="*/ 3207541 w 3653950"/>
              <a:gd name="connsiteY224" fmla="*/ 1457740 h 2762726"/>
              <a:gd name="connsiteX225" fmla="*/ 3128028 w 3653950"/>
              <a:gd name="connsiteY225" fmla="*/ 1444487 h 2762726"/>
              <a:gd name="connsiteX226" fmla="*/ 3101523 w 3653950"/>
              <a:gd name="connsiteY226" fmla="*/ 1417983 h 2762726"/>
              <a:gd name="connsiteX227" fmla="*/ 3075019 w 3653950"/>
              <a:gd name="connsiteY227" fmla="*/ 1378226 h 2762726"/>
              <a:gd name="connsiteX228" fmla="*/ 3035262 w 3653950"/>
              <a:gd name="connsiteY228" fmla="*/ 1364974 h 2762726"/>
              <a:gd name="connsiteX229" fmla="*/ 2969001 w 3653950"/>
              <a:gd name="connsiteY229" fmla="*/ 1311966 h 2762726"/>
              <a:gd name="connsiteX230" fmla="*/ 2902741 w 3653950"/>
              <a:gd name="connsiteY230" fmla="*/ 1245705 h 2762726"/>
              <a:gd name="connsiteX231" fmla="*/ 2876236 w 3653950"/>
              <a:gd name="connsiteY231" fmla="*/ 1219200 h 2762726"/>
              <a:gd name="connsiteX232" fmla="*/ 2809975 w 3653950"/>
              <a:gd name="connsiteY232" fmla="*/ 1166192 h 2762726"/>
              <a:gd name="connsiteX233" fmla="*/ 2796723 w 3653950"/>
              <a:gd name="connsiteY233" fmla="*/ 1126435 h 2762726"/>
              <a:gd name="connsiteX234" fmla="*/ 2836480 w 3653950"/>
              <a:gd name="connsiteY234" fmla="*/ 1060174 h 2762726"/>
              <a:gd name="connsiteX235" fmla="*/ 2849732 w 3653950"/>
              <a:gd name="connsiteY235" fmla="*/ 1007166 h 2762726"/>
              <a:gd name="connsiteX236" fmla="*/ 2836480 w 3653950"/>
              <a:gd name="connsiteY236" fmla="*/ 874644 h 2762726"/>
              <a:gd name="connsiteX237" fmla="*/ 2783471 w 3653950"/>
              <a:gd name="connsiteY237" fmla="*/ 821635 h 2762726"/>
              <a:gd name="connsiteX238" fmla="*/ 2743714 w 3653950"/>
              <a:gd name="connsiteY238" fmla="*/ 781879 h 2762726"/>
              <a:gd name="connsiteX239" fmla="*/ 2611193 w 3653950"/>
              <a:gd name="connsiteY239" fmla="*/ 742122 h 2762726"/>
              <a:gd name="connsiteX240" fmla="*/ 2332897 w 3653950"/>
              <a:gd name="connsiteY240" fmla="*/ 755374 h 2762726"/>
              <a:gd name="connsiteX241" fmla="*/ 2293141 w 3653950"/>
              <a:gd name="connsiteY241" fmla="*/ 768626 h 2762726"/>
              <a:gd name="connsiteX242" fmla="*/ 2266636 w 3653950"/>
              <a:gd name="connsiteY242" fmla="*/ 689113 h 2762726"/>
              <a:gd name="connsiteX243" fmla="*/ 2200375 w 3653950"/>
              <a:gd name="connsiteY243" fmla="*/ 636105 h 2762726"/>
              <a:gd name="connsiteX244" fmla="*/ 2147367 w 3653950"/>
              <a:gd name="connsiteY244" fmla="*/ 569844 h 2762726"/>
              <a:gd name="connsiteX245" fmla="*/ 2094358 w 3653950"/>
              <a:gd name="connsiteY245" fmla="*/ 516835 h 2762726"/>
              <a:gd name="connsiteX246" fmla="*/ 2028097 w 3653950"/>
              <a:gd name="connsiteY246" fmla="*/ 463826 h 2762726"/>
              <a:gd name="connsiteX247" fmla="*/ 2041349 w 3653950"/>
              <a:gd name="connsiteY247" fmla="*/ 251792 h 2762726"/>
              <a:gd name="connsiteX248" fmla="*/ 2014845 w 3653950"/>
              <a:gd name="connsiteY248" fmla="*/ 225287 h 2762726"/>
              <a:gd name="connsiteX249" fmla="*/ 2001593 w 3653950"/>
              <a:gd name="connsiteY249" fmla="*/ 185531 h 2762726"/>
              <a:gd name="connsiteX250" fmla="*/ 1975088 w 3653950"/>
              <a:gd name="connsiteY250" fmla="*/ 159026 h 2762726"/>
              <a:gd name="connsiteX251" fmla="*/ 1948584 w 3653950"/>
              <a:gd name="connsiteY251" fmla="*/ 79513 h 2762726"/>
              <a:gd name="connsiteX252" fmla="*/ 1922080 w 3653950"/>
              <a:gd name="connsiteY252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637697 w 3653950"/>
              <a:gd name="connsiteY192" fmla="*/ 2372140 h 2762726"/>
              <a:gd name="connsiteX193" fmla="*/ 2650949 w 3653950"/>
              <a:gd name="connsiteY193" fmla="*/ 2398644 h 2762726"/>
              <a:gd name="connsiteX194" fmla="*/ 2677454 w 3653950"/>
              <a:gd name="connsiteY194" fmla="*/ 2438400 h 2762726"/>
              <a:gd name="connsiteX195" fmla="*/ 2690706 w 3653950"/>
              <a:gd name="connsiteY195" fmla="*/ 2491409 h 2762726"/>
              <a:gd name="connsiteX196" fmla="*/ 2730462 w 3653950"/>
              <a:gd name="connsiteY196" fmla="*/ 2557670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2756967 w 3653950"/>
              <a:gd name="connsiteY199" fmla="*/ 2650435 h 2762726"/>
              <a:gd name="connsiteX200" fmla="*/ 3035262 w 3653950"/>
              <a:gd name="connsiteY200" fmla="*/ 2663687 h 2762726"/>
              <a:gd name="connsiteX201" fmla="*/ 3075019 w 3653950"/>
              <a:gd name="connsiteY201" fmla="*/ 2650435 h 2762726"/>
              <a:gd name="connsiteX202" fmla="*/ 3128028 w 3653950"/>
              <a:gd name="connsiteY202" fmla="*/ 2584174 h 2762726"/>
              <a:gd name="connsiteX203" fmla="*/ 3154532 w 3653950"/>
              <a:gd name="connsiteY203" fmla="*/ 2544418 h 2762726"/>
              <a:gd name="connsiteX204" fmla="*/ 3154532 w 3653950"/>
              <a:gd name="connsiteY204" fmla="*/ 2345635 h 2762726"/>
              <a:gd name="connsiteX205" fmla="*/ 3141280 w 3653950"/>
              <a:gd name="connsiteY205" fmla="*/ 2305879 h 2762726"/>
              <a:gd name="connsiteX206" fmla="*/ 3101523 w 3653950"/>
              <a:gd name="connsiteY206" fmla="*/ 2279374 h 2762726"/>
              <a:gd name="connsiteX207" fmla="*/ 3114775 w 3653950"/>
              <a:gd name="connsiteY207" fmla="*/ 2239618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637697 w 3653950"/>
              <a:gd name="connsiteY191" fmla="*/ 2372140 h 2762726"/>
              <a:gd name="connsiteX192" fmla="*/ 2650949 w 3653950"/>
              <a:gd name="connsiteY192" fmla="*/ 2398644 h 2762726"/>
              <a:gd name="connsiteX193" fmla="*/ 2677454 w 3653950"/>
              <a:gd name="connsiteY193" fmla="*/ 2438400 h 2762726"/>
              <a:gd name="connsiteX194" fmla="*/ 2690706 w 3653950"/>
              <a:gd name="connsiteY194" fmla="*/ 2491409 h 2762726"/>
              <a:gd name="connsiteX195" fmla="*/ 2730462 w 3653950"/>
              <a:gd name="connsiteY195" fmla="*/ 2557670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2756967 w 3653950"/>
              <a:gd name="connsiteY198" fmla="*/ 2650435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37697 w 3653950"/>
              <a:gd name="connsiteY190" fmla="*/ 2372140 h 2762726"/>
              <a:gd name="connsiteX191" fmla="*/ 2650949 w 3653950"/>
              <a:gd name="connsiteY191" fmla="*/ 2398644 h 2762726"/>
              <a:gd name="connsiteX192" fmla="*/ 2677454 w 3653950"/>
              <a:gd name="connsiteY192" fmla="*/ 2438400 h 2762726"/>
              <a:gd name="connsiteX193" fmla="*/ 2690706 w 3653950"/>
              <a:gd name="connsiteY193" fmla="*/ 2491409 h 2762726"/>
              <a:gd name="connsiteX194" fmla="*/ 2730462 w 3653950"/>
              <a:gd name="connsiteY194" fmla="*/ 2557670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2756967 w 3653950"/>
              <a:gd name="connsiteY197" fmla="*/ 2650435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56967 w 3653950"/>
              <a:gd name="connsiteY196" fmla="*/ 2650435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56967 w 3653950"/>
              <a:gd name="connsiteY196" fmla="*/ 2650435 h 2762726"/>
              <a:gd name="connsiteX197" fmla="*/ 2770219 w 3653950"/>
              <a:gd name="connsiteY197" fmla="*/ 2610679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70219 w 3653950"/>
              <a:gd name="connsiteY196" fmla="*/ 2610679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70219 w 3653950"/>
              <a:gd name="connsiteY196" fmla="*/ 2610679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70219 w 3653950"/>
              <a:gd name="connsiteY196" fmla="*/ 2610679 h 2762726"/>
              <a:gd name="connsiteX197" fmla="*/ 2730462 w 3653950"/>
              <a:gd name="connsiteY197" fmla="*/ 2584174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70219 w 3653950"/>
              <a:gd name="connsiteY196" fmla="*/ 2610679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70219 w 3653950"/>
              <a:gd name="connsiteY196" fmla="*/ 2610679 h 2762726"/>
              <a:gd name="connsiteX197" fmla="*/ 2730462 w 3653950"/>
              <a:gd name="connsiteY197" fmla="*/ 257092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2862984 w 3653950"/>
              <a:gd name="connsiteY197" fmla="*/ 2610679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2862984 w 3653950"/>
              <a:gd name="connsiteY197" fmla="*/ 2610679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2862984 w 3653950"/>
              <a:gd name="connsiteY197" fmla="*/ 2610679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2862984 w 3653950"/>
              <a:gd name="connsiteY197" fmla="*/ 2610679 h 2762726"/>
              <a:gd name="connsiteX198" fmla="*/ 2862984 w 3653950"/>
              <a:gd name="connsiteY198" fmla="*/ 2623931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2862984 w 3653950"/>
              <a:gd name="connsiteY197" fmla="*/ 2610679 h 2762726"/>
              <a:gd name="connsiteX198" fmla="*/ 2862984 w 3653950"/>
              <a:gd name="connsiteY198" fmla="*/ 2623931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2862984 w 3653950"/>
              <a:gd name="connsiteY197" fmla="*/ 2610679 h 2762726"/>
              <a:gd name="connsiteX198" fmla="*/ 2862984 w 3653950"/>
              <a:gd name="connsiteY198" fmla="*/ 2623931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2862984 w 3653950"/>
              <a:gd name="connsiteY197" fmla="*/ 2610679 h 2762726"/>
              <a:gd name="connsiteX198" fmla="*/ 2862984 w 3653950"/>
              <a:gd name="connsiteY198" fmla="*/ 2623931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2862984 w 3653950"/>
              <a:gd name="connsiteY197" fmla="*/ 2610679 h 2762726"/>
              <a:gd name="connsiteX198" fmla="*/ 2862984 w 3653950"/>
              <a:gd name="connsiteY198" fmla="*/ 2623931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2862984 w 3653950"/>
              <a:gd name="connsiteY197" fmla="*/ 2610679 h 2762726"/>
              <a:gd name="connsiteX198" fmla="*/ 2862984 w 3653950"/>
              <a:gd name="connsiteY198" fmla="*/ 2623931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30462 w 3653950"/>
              <a:gd name="connsiteY196" fmla="*/ 2570922 h 2762726"/>
              <a:gd name="connsiteX197" fmla="*/ 2862984 w 3653950"/>
              <a:gd name="connsiteY197" fmla="*/ 2610679 h 2762726"/>
              <a:gd name="connsiteX198" fmla="*/ 2862984 w 3653950"/>
              <a:gd name="connsiteY198" fmla="*/ 2623931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862984 w 3653950"/>
              <a:gd name="connsiteY196" fmla="*/ 2610679 h 2762726"/>
              <a:gd name="connsiteX197" fmla="*/ 2862984 w 3653950"/>
              <a:gd name="connsiteY197" fmla="*/ 2623931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862984 w 3653950"/>
              <a:gd name="connsiteY196" fmla="*/ 2610679 h 2762726"/>
              <a:gd name="connsiteX197" fmla="*/ 2862984 w 3653950"/>
              <a:gd name="connsiteY197" fmla="*/ 2623931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862984 w 3653950"/>
              <a:gd name="connsiteY196" fmla="*/ 2610679 h 2762726"/>
              <a:gd name="connsiteX197" fmla="*/ 2862984 w 3653950"/>
              <a:gd name="connsiteY197" fmla="*/ 2623931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862984 w 3653950"/>
              <a:gd name="connsiteY196" fmla="*/ 2610679 h 2762726"/>
              <a:gd name="connsiteX197" fmla="*/ 2862984 w 3653950"/>
              <a:gd name="connsiteY197" fmla="*/ 2623931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862984 w 3653950"/>
              <a:gd name="connsiteY196" fmla="*/ 2610679 h 2762726"/>
              <a:gd name="connsiteX197" fmla="*/ 2862984 w 3653950"/>
              <a:gd name="connsiteY197" fmla="*/ 2623931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756967 w 3653950"/>
              <a:gd name="connsiteY196" fmla="*/ 2637183 h 2762726"/>
              <a:gd name="connsiteX197" fmla="*/ 2862984 w 3653950"/>
              <a:gd name="connsiteY197" fmla="*/ 2610679 h 2762726"/>
              <a:gd name="connsiteX198" fmla="*/ 2862984 w 3653950"/>
              <a:gd name="connsiteY198" fmla="*/ 2623931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756967 w 3653950"/>
              <a:gd name="connsiteY195" fmla="*/ 2690192 h 2762726"/>
              <a:gd name="connsiteX196" fmla="*/ 2862984 w 3653950"/>
              <a:gd name="connsiteY196" fmla="*/ 2610679 h 2762726"/>
              <a:gd name="connsiteX197" fmla="*/ 2862984 w 3653950"/>
              <a:gd name="connsiteY197" fmla="*/ 2623931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17210 w 3653950"/>
              <a:gd name="connsiteY194" fmla="*/ 2676940 h 2762726"/>
              <a:gd name="connsiteX195" fmla="*/ 2862984 w 3653950"/>
              <a:gd name="connsiteY195" fmla="*/ 2610679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17210 w 3653950"/>
              <a:gd name="connsiteY195" fmla="*/ 2676940 h 2762726"/>
              <a:gd name="connsiteX196" fmla="*/ 2862984 w 3653950"/>
              <a:gd name="connsiteY196" fmla="*/ 2610679 h 2762726"/>
              <a:gd name="connsiteX197" fmla="*/ 2862984 w 3653950"/>
              <a:gd name="connsiteY197" fmla="*/ 2623931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862984 w 3653950"/>
              <a:gd name="connsiteY195" fmla="*/ 2610679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10679 h 2762726"/>
              <a:gd name="connsiteX197" fmla="*/ 2862984 w 3653950"/>
              <a:gd name="connsiteY197" fmla="*/ 2623931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41280 w 3653950"/>
              <a:gd name="connsiteY200" fmla="*/ 2637183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41280 w 3653950"/>
              <a:gd name="connsiteY200" fmla="*/ 2637183 h 2762726"/>
              <a:gd name="connsiteX201" fmla="*/ 3207541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41280 w 3653950"/>
              <a:gd name="connsiteY200" fmla="*/ 2637183 h 2762726"/>
              <a:gd name="connsiteX201" fmla="*/ 3207541 w 3653950"/>
              <a:gd name="connsiteY201" fmla="*/ 2584174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154532 w 3653950"/>
              <a:gd name="connsiteY202" fmla="*/ 2345635 h 2762726"/>
              <a:gd name="connsiteX203" fmla="*/ 3287054 w 3653950"/>
              <a:gd name="connsiteY203" fmla="*/ 2478157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154532 w 3653950"/>
              <a:gd name="connsiteY202" fmla="*/ 2345635 h 2762726"/>
              <a:gd name="connsiteX203" fmla="*/ 3287054 w 3653950"/>
              <a:gd name="connsiteY203" fmla="*/ 2478157 h 2762726"/>
              <a:gd name="connsiteX204" fmla="*/ 3300306 w 3653950"/>
              <a:gd name="connsiteY204" fmla="*/ 2411896 h 2762726"/>
              <a:gd name="connsiteX205" fmla="*/ 3141280 w 3653950"/>
              <a:gd name="connsiteY205" fmla="*/ 2305879 h 2762726"/>
              <a:gd name="connsiteX206" fmla="*/ 3101523 w 3653950"/>
              <a:gd name="connsiteY206" fmla="*/ 2279374 h 2762726"/>
              <a:gd name="connsiteX207" fmla="*/ 3114775 w 3653950"/>
              <a:gd name="connsiteY207" fmla="*/ 2239618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154532 w 3653950"/>
              <a:gd name="connsiteY202" fmla="*/ 2345635 h 2762726"/>
              <a:gd name="connsiteX203" fmla="*/ 3287054 w 3653950"/>
              <a:gd name="connsiteY203" fmla="*/ 2478157 h 2762726"/>
              <a:gd name="connsiteX204" fmla="*/ 3300306 w 3653950"/>
              <a:gd name="connsiteY204" fmla="*/ 2411896 h 2762726"/>
              <a:gd name="connsiteX205" fmla="*/ 3340062 w 3653950"/>
              <a:gd name="connsiteY205" fmla="*/ 2372140 h 2762726"/>
              <a:gd name="connsiteX206" fmla="*/ 3141280 w 3653950"/>
              <a:gd name="connsiteY206" fmla="*/ 2305879 h 2762726"/>
              <a:gd name="connsiteX207" fmla="*/ 3101523 w 3653950"/>
              <a:gd name="connsiteY207" fmla="*/ 2279374 h 2762726"/>
              <a:gd name="connsiteX208" fmla="*/ 3114775 w 3653950"/>
              <a:gd name="connsiteY208" fmla="*/ 2239618 h 2762726"/>
              <a:gd name="connsiteX209" fmla="*/ 3207541 w 3653950"/>
              <a:gd name="connsiteY209" fmla="*/ 2146853 h 2762726"/>
              <a:gd name="connsiteX210" fmla="*/ 3234045 w 3653950"/>
              <a:gd name="connsiteY210" fmla="*/ 2120348 h 2762726"/>
              <a:gd name="connsiteX211" fmla="*/ 3300306 w 3653950"/>
              <a:gd name="connsiteY211" fmla="*/ 2067340 h 2762726"/>
              <a:gd name="connsiteX212" fmla="*/ 3353314 w 3653950"/>
              <a:gd name="connsiteY212" fmla="*/ 2014331 h 2762726"/>
              <a:gd name="connsiteX213" fmla="*/ 3366567 w 3653950"/>
              <a:gd name="connsiteY213" fmla="*/ 1974574 h 2762726"/>
              <a:gd name="connsiteX214" fmla="*/ 3446080 w 3653950"/>
              <a:gd name="connsiteY214" fmla="*/ 1948070 h 2762726"/>
              <a:gd name="connsiteX215" fmla="*/ 3485836 w 3653950"/>
              <a:gd name="connsiteY215" fmla="*/ 1934818 h 2762726"/>
              <a:gd name="connsiteX216" fmla="*/ 3525593 w 3653950"/>
              <a:gd name="connsiteY216" fmla="*/ 1868557 h 2762726"/>
              <a:gd name="connsiteX217" fmla="*/ 3538845 w 3653950"/>
              <a:gd name="connsiteY217" fmla="*/ 1828800 h 2762726"/>
              <a:gd name="connsiteX218" fmla="*/ 3578601 w 3653950"/>
              <a:gd name="connsiteY218" fmla="*/ 1802296 h 2762726"/>
              <a:gd name="connsiteX219" fmla="*/ 3605106 w 3653950"/>
              <a:gd name="connsiteY219" fmla="*/ 1775792 h 2762726"/>
              <a:gd name="connsiteX220" fmla="*/ 3618358 w 3653950"/>
              <a:gd name="connsiteY220" fmla="*/ 1590261 h 2762726"/>
              <a:gd name="connsiteX221" fmla="*/ 3512341 w 3653950"/>
              <a:gd name="connsiteY221" fmla="*/ 1497496 h 2762726"/>
              <a:gd name="connsiteX222" fmla="*/ 3419575 w 3653950"/>
              <a:gd name="connsiteY222" fmla="*/ 1431235 h 2762726"/>
              <a:gd name="connsiteX223" fmla="*/ 3247297 w 3653950"/>
              <a:gd name="connsiteY223" fmla="*/ 1444487 h 2762726"/>
              <a:gd name="connsiteX224" fmla="*/ 3207541 w 3653950"/>
              <a:gd name="connsiteY224" fmla="*/ 1457740 h 2762726"/>
              <a:gd name="connsiteX225" fmla="*/ 3128028 w 3653950"/>
              <a:gd name="connsiteY225" fmla="*/ 1444487 h 2762726"/>
              <a:gd name="connsiteX226" fmla="*/ 3101523 w 3653950"/>
              <a:gd name="connsiteY226" fmla="*/ 1417983 h 2762726"/>
              <a:gd name="connsiteX227" fmla="*/ 3075019 w 3653950"/>
              <a:gd name="connsiteY227" fmla="*/ 1378226 h 2762726"/>
              <a:gd name="connsiteX228" fmla="*/ 3035262 w 3653950"/>
              <a:gd name="connsiteY228" fmla="*/ 1364974 h 2762726"/>
              <a:gd name="connsiteX229" fmla="*/ 2969001 w 3653950"/>
              <a:gd name="connsiteY229" fmla="*/ 1311966 h 2762726"/>
              <a:gd name="connsiteX230" fmla="*/ 2902741 w 3653950"/>
              <a:gd name="connsiteY230" fmla="*/ 1245705 h 2762726"/>
              <a:gd name="connsiteX231" fmla="*/ 2876236 w 3653950"/>
              <a:gd name="connsiteY231" fmla="*/ 1219200 h 2762726"/>
              <a:gd name="connsiteX232" fmla="*/ 2809975 w 3653950"/>
              <a:gd name="connsiteY232" fmla="*/ 1166192 h 2762726"/>
              <a:gd name="connsiteX233" fmla="*/ 2796723 w 3653950"/>
              <a:gd name="connsiteY233" fmla="*/ 1126435 h 2762726"/>
              <a:gd name="connsiteX234" fmla="*/ 2836480 w 3653950"/>
              <a:gd name="connsiteY234" fmla="*/ 1060174 h 2762726"/>
              <a:gd name="connsiteX235" fmla="*/ 2849732 w 3653950"/>
              <a:gd name="connsiteY235" fmla="*/ 1007166 h 2762726"/>
              <a:gd name="connsiteX236" fmla="*/ 2836480 w 3653950"/>
              <a:gd name="connsiteY236" fmla="*/ 874644 h 2762726"/>
              <a:gd name="connsiteX237" fmla="*/ 2783471 w 3653950"/>
              <a:gd name="connsiteY237" fmla="*/ 821635 h 2762726"/>
              <a:gd name="connsiteX238" fmla="*/ 2743714 w 3653950"/>
              <a:gd name="connsiteY238" fmla="*/ 781879 h 2762726"/>
              <a:gd name="connsiteX239" fmla="*/ 2611193 w 3653950"/>
              <a:gd name="connsiteY239" fmla="*/ 742122 h 2762726"/>
              <a:gd name="connsiteX240" fmla="*/ 2332897 w 3653950"/>
              <a:gd name="connsiteY240" fmla="*/ 755374 h 2762726"/>
              <a:gd name="connsiteX241" fmla="*/ 2293141 w 3653950"/>
              <a:gd name="connsiteY241" fmla="*/ 768626 h 2762726"/>
              <a:gd name="connsiteX242" fmla="*/ 2266636 w 3653950"/>
              <a:gd name="connsiteY242" fmla="*/ 689113 h 2762726"/>
              <a:gd name="connsiteX243" fmla="*/ 2200375 w 3653950"/>
              <a:gd name="connsiteY243" fmla="*/ 636105 h 2762726"/>
              <a:gd name="connsiteX244" fmla="*/ 2147367 w 3653950"/>
              <a:gd name="connsiteY244" fmla="*/ 569844 h 2762726"/>
              <a:gd name="connsiteX245" fmla="*/ 2094358 w 3653950"/>
              <a:gd name="connsiteY245" fmla="*/ 516835 h 2762726"/>
              <a:gd name="connsiteX246" fmla="*/ 2028097 w 3653950"/>
              <a:gd name="connsiteY246" fmla="*/ 463826 h 2762726"/>
              <a:gd name="connsiteX247" fmla="*/ 2041349 w 3653950"/>
              <a:gd name="connsiteY247" fmla="*/ 251792 h 2762726"/>
              <a:gd name="connsiteX248" fmla="*/ 2014845 w 3653950"/>
              <a:gd name="connsiteY248" fmla="*/ 225287 h 2762726"/>
              <a:gd name="connsiteX249" fmla="*/ 2001593 w 3653950"/>
              <a:gd name="connsiteY249" fmla="*/ 185531 h 2762726"/>
              <a:gd name="connsiteX250" fmla="*/ 1975088 w 3653950"/>
              <a:gd name="connsiteY250" fmla="*/ 159026 h 2762726"/>
              <a:gd name="connsiteX251" fmla="*/ 1948584 w 3653950"/>
              <a:gd name="connsiteY251" fmla="*/ 79513 h 2762726"/>
              <a:gd name="connsiteX252" fmla="*/ 1922080 w 3653950"/>
              <a:gd name="connsiteY252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154532 w 3653950"/>
              <a:gd name="connsiteY202" fmla="*/ 2345635 h 2762726"/>
              <a:gd name="connsiteX203" fmla="*/ 3287054 w 3653950"/>
              <a:gd name="connsiteY203" fmla="*/ 2478157 h 2762726"/>
              <a:gd name="connsiteX204" fmla="*/ 3300306 w 3653950"/>
              <a:gd name="connsiteY204" fmla="*/ 2411896 h 2762726"/>
              <a:gd name="connsiteX205" fmla="*/ 3340062 w 3653950"/>
              <a:gd name="connsiteY205" fmla="*/ 2372140 h 2762726"/>
              <a:gd name="connsiteX206" fmla="*/ 3141280 w 3653950"/>
              <a:gd name="connsiteY206" fmla="*/ 2305879 h 2762726"/>
              <a:gd name="connsiteX207" fmla="*/ 3300306 w 3653950"/>
              <a:gd name="connsiteY207" fmla="*/ 2305879 h 2762726"/>
              <a:gd name="connsiteX208" fmla="*/ 3101523 w 3653950"/>
              <a:gd name="connsiteY208" fmla="*/ 2279374 h 2762726"/>
              <a:gd name="connsiteX209" fmla="*/ 3114775 w 3653950"/>
              <a:gd name="connsiteY209" fmla="*/ 2239618 h 2762726"/>
              <a:gd name="connsiteX210" fmla="*/ 3207541 w 3653950"/>
              <a:gd name="connsiteY210" fmla="*/ 2146853 h 2762726"/>
              <a:gd name="connsiteX211" fmla="*/ 3234045 w 3653950"/>
              <a:gd name="connsiteY211" fmla="*/ 2120348 h 2762726"/>
              <a:gd name="connsiteX212" fmla="*/ 3300306 w 3653950"/>
              <a:gd name="connsiteY212" fmla="*/ 2067340 h 2762726"/>
              <a:gd name="connsiteX213" fmla="*/ 3353314 w 3653950"/>
              <a:gd name="connsiteY213" fmla="*/ 2014331 h 2762726"/>
              <a:gd name="connsiteX214" fmla="*/ 3366567 w 3653950"/>
              <a:gd name="connsiteY214" fmla="*/ 1974574 h 2762726"/>
              <a:gd name="connsiteX215" fmla="*/ 3446080 w 3653950"/>
              <a:gd name="connsiteY215" fmla="*/ 1948070 h 2762726"/>
              <a:gd name="connsiteX216" fmla="*/ 3485836 w 3653950"/>
              <a:gd name="connsiteY216" fmla="*/ 1934818 h 2762726"/>
              <a:gd name="connsiteX217" fmla="*/ 3525593 w 3653950"/>
              <a:gd name="connsiteY217" fmla="*/ 1868557 h 2762726"/>
              <a:gd name="connsiteX218" fmla="*/ 3538845 w 3653950"/>
              <a:gd name="connsiteY218" fmla="*/ 1828800 h 2762726"/>
              <a:gd name="connsiteX219" fmla="*/ 3578601 w 3653950"/>
              <a:gd name="connsiteY219" fmla="*/ 1802296 h 2762726"/>
              <a:gd name="connsiteX220" fmla="*/ 3605106 w 3653950"/>
              <a:gd name="connsiteY220" fmla="*/ 1775792 h 2762726"/>
              <a:gd name="connsiteX221" fmla="*/ 3618358 w 3653950"/>
              <a:gd name="connsiteY221" fmla="*/ 1590261 h 2762726"/>
              <a:gd name="connsiteX222" fmla="*/ 3512341 w 3653950"/>
              <a:gd name="connsiteY222" fmla="*/ 1497496 h 2762726"/>
              <a:gd name="connsiteX223" fmla="*/ 3419575 w 3653950"/>
              <a:gd name="connsiteY223" fmla="*/ 1431235 h 2762726"/>
              <a:gd name="connsiteX224" fmla="*/ 3247297 w 3653950"/>
              <a:gd name="connsiteY224" fmla="*/ 1444487 h 2762726"/>
              <a:gd name="connsiteX225" fmla="*/ 3207541 w 3653950"/>
              <a:gd name="connsiteY225" fmla="*/ 1457740 h 2762726"/>
              <a:gd name="connsiteX226" fmla="*/ 3128028 w 3653950"/>
              <a:gd name="connsiteY226" fmla="*/ 1444487 h 2762726"/>
              <a:gd name="connsiteX227" fmla="*/ 3101523 w 3653950"/>
              <a:gd name="connsiteY227" fmla="*/ 1417983 h 2762726"/>
              <a:gd name="connsiteX228" fmla="*/ 3075019 w 3653950"/>
              <a:gd name="connsiteY228" fmla="*/ 1378226 h 2762726"/>
              <a:gd name="connsiteX229" fmla="*/ 3035262 w 3653950"/>
              <a:gd name="connsiteY229" fmla="*/ 1364974 h 2762726"/>
              <a:gd name="connsiteX230" fmla="*/ 2969001 w 3653950"/>
              <a:gd name="connsiteY230" fmla="*/ 1311966 h 2762726"/>
              <a:gd name="connsiteX231" fmla="*/ 2902741 w 3653950"/>
              <a:gd name="connsiteY231" fmla="*/ 1245705 h 2762726"/>
              <a:gd name="connsiteX232" fmla="*/ 2876236 w 3653950"/>
              <a:gd name="connsiteY232" fmla="*/ 1219200 h 2762726"/>
              <a:gd name="connsiteX233" fmla="*/ 2809975 w 3653950"/>
              <a:gd name="connsiteY233" fmla="*/ 1166192 h 2762726"/>
              <a:gd name="connsiteX234" fmla="*/ 2796723 w 3653950"/>
              <a:gd name="connsiteY234" fmla="*/ 1126435 h 2762726"/>
              <a:gd name="connsiteX235" fmla="*/ 2836480 w 3653950"/>
              <a:gd name="connsiteY235" fmla="*/ 1060174 h 2762726"/>
              <a:gd name="connsiteX236" fmla="*/ 2849732 w 3653950"/>
              <a:gd name="connsiteY236" fmla="*/ 1007166 h 2762726"/>
              <a:gd name="connsiteX237" fmla="*/ 2836480 w 3653950"/>
              <a:gd name="connsiteY237" fmla="*/ 874644 h 2762726"/>
              <a:gd name="connsiteX238" fmla="*/ 2783471 w 3653950"/>
              <a:gd name="connsiteY238" fmla="*/ 821635 h 2762726"/>
              <a:gd name="connsiteX239" fmla="*/ 2743714 w 3653950"/>
              <a:gd name="connsiteY239" fmla="*/ 781879 h 2762726"/>
              <a:gd name="connsiteX240" fmla="*/ 2611193 w 3653950"/>
              <a:gd name="connsiteY240" fmla="*/ 742122 h 2762726"/>
              <a:gd name="connsiteX241" fmla="*/ 2332897 w 3653950"/>
              <a:gd name="connsiteY241" fmla="*/ 755374 h 2762726"/>
              <a:gd name="connsiteX242" fmla="*/ 2293141 w 3653950"/>
              <a:gd name="connsiteY242" fmla="*/ 768626 h 2762726"/>
              <a:gd name="connsiteX243" fmla="*/ 2266636 w 3653950"/>
              <a:gd name="connsiteY243" fmla="*/ 689113 h 2762726"/>
              <a:gd name="connsiteX244" fmla="*/ 2200375 w 3653950"/>
              <a:gd name="connsiteY244" fmla="*/ 636105 h 2762726"/>
              <a:gd name="connsiteX245" fmla="*/ 2147367 w 3653950"/>
              <a:gd name="connsiteY245" fmla="*/ 569844 h 2762726"/>
              <a:gd name="connsiteX246" fmla="*/ 2094358 w 3653950"/>
              <a:gd name="connsiteY246" fmla="*/ 516835 h 2762726"/>
              <a:gd name="connsiteX247" fmla="*/ 2028097 w 3653950"/>
              <a:gd name="connsiteY247" fmla="*/ 463826 h 2762726"/>
              <a:gd name="connsiteX248" fmla="*/ 2041349 w 3653950"/>
              <a:gd name="connsiteY248" fmla="*/ 251792 h 2762726"/>
              <a:gd name="connsiteX249" fmla="*/ 2014845 w 3653950"/>
              <a:gd name="connsiteY249" fmla="*/ 225287 h 2762726"/>
              <a:gd name="connsiteX250" fmla="*/ 2001593 w 3653950"/>
              <a:gd name="connsiteY250" fmla="*/ 185531 h 2762726"/>
              <a:gd name="connsiteX251" fmla="*/ 1975088 w 3653950"/>
              <a:gd name="connsiteY251" fmla="*/ 159026 h 2762726"/>
              <a:gd name="connsiteX252" fmla="*/ 1948584 w 3653950"/>
              <a:gd name="connsiteY252" fmla="*/ 79513 h 2762726"/>
              <a:gd name="connsiteX253" fmla="*/ 1922080 w 3653950"/>
              <a:gd name="connsiteY253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154532 w 3653950"/>
              <a:gd name="connsiteY202" fmla="*/ 2345635 h 2762726"/>
              <a:gd name="connsiteX203" fmla="*/ 3287054 w 3653950"/>
              <a:gd name="connsiteY203" fmla="*/ 2478157 h 2762726"/>
              <a:gd name="connsiteX204" fmla="*/ 3300306 w 3653950"/>
              <a:gd name="connsiteY204" fmla="*/ 2411896 h 2762726"/>
              <a:gd name="connsiteX205" fmla="*/ 3340062 w 3653950"/>
              <a:gd name="connsiteY205" fmla="*/ 2372140 h 2762726"/>
              <a:gd name="connsiteX206" fmla="*/ 3141280 w 3653950"/>
              <a:gd name="connsiteY206" fmla="*/ 2305879 h 2762726"/>
              <a:gd name="connsiteX207" fmla="*/ 3300306 w 3653950"/>
              <a:gd name="connsiteY207" fmla="*/ 2305879 h 2762726"/>
              <a:gd name="connsiteX208" fmla="*/ 3260549 w 3653950"/>
              <a:gd name="connsiteY208" fmla="*/ 2239618 h 2762726"/>
              <a:gd name="connsiteX209" fmla="*/ 3101523 w 3653950"/>
              <a:gd name="connsiteY209" fmla="*/ 2279374 h 2762726"/>
              <a:gd name="connsiteX210" fmla="*/ 3114775 w 3653950"/>
              <a:gd name="connsiteY210" fmla="*/ 2239618 h 2762726"/>
              <a:gd name="connsiteX211" fmla="*/ 3207541 w 3653950"/>
              <a:gd name="connsiteY211" fmla="*/ 2146853 h 2762726"/>
              <a:gd name="connsiteX212" fmla="*/ 3234045 w 3653950"/>
              <a:gd name="connsiteY212" fmla="*/ 2120348 h 2762726"/>
              <a:gd name="connsiteX213" fmla="*/ 3300306 w 3653950"/>
              <a:gd name="connsiteY213" fmla="*/ 2067340 h 2762726"/>
              <a:gd name="connsiteX214" fmla="*/ 3353314 w 3653950"/>
              <a:gd name="connsiteY214" fmla="*/ 2014331 h 2762726"/>
              <a:gd name="connsiteX215" fmla="*/ 3366567 w 3653950"/>
              <a:gd name="connsiteY215" fmla="*/ 1974574 h 2762726"/>
              <a:gd name="connsiteX216" fmla="*/ 3446080 w 3653950"/>
              <a:gd name="connsiteY216" fmla="*/ 1948070 h 2762726"/>
              <a:gd name="connsiteX217" fmla="*/ 3485836 w 3653950"/>
              <a:gd name="connsiteY217" fmla="*/ 1934818 h 2762726"/>
              <a:gd name="connsiteX218" fmla="*/ 3525593 w 3653950"/>
              <a:gd name="connsiteY218" fmla="*/ 1868557 h 2762726"/>
              <a:gd name="connsiteX219" fmla="*/ 3538845 w 3653950"/>
              <a:gd name="connsiteY219" fmla="*/ 1828800 h 2762726"/>
              <a:gd name="connsiteX220" fmla="*/ 3578601 w 3653950"/>
              <a:gd name="connsiteY220" fmla="*/ 1802296 h 2762726"/>
              <a:gd name="connsiteX221" fmla="*/ 3605106 w 3653950"/>
              <a:gd name="connsiteY221" fmla="*/ 1775792 h 2762726"/>
              <a:gd name="connsiteX222" fmla="*/ 3618358 w 3653950"/>
              <a:gd name="connsiteY222" fmla="*/ 1590261 h 2762726"/>
              <a:gd name="connsiteX223" fmla="*/ 3512341 w 3653950"/>
              <a:gd name="connsiteY223" fmla="*/ 1497496 h 2762726"/>
              <a:gd name="connsiteX224" fmla="*/ 3419575 w 3653950"/>
              <a:gd name="connsiteY224" fmla="*/ 1431235 h 2762726"/>
              <a:gd name="connsiteX225" fmla="*/ 3247297 w 3653950"/>
              <a:gd name="connsiteY225" fmla="*/ 1444487 h 2762726"/>
              <a:gd name="connsiteX226" fmla="*/ 3207541 w 3653950"/>
              <a:gd name="connsiteY226" fmla="*/ 1457740 h 2762726"/>
              <a:gd name="connsiteX227" fmla="*/ 3128028 w 3653950"/>
              <a:gd name="connsiteY227" fmla="*/ 1444487 h 2762726"/>
              <a:gd name="connsiteX228" fmla="*/ 3101523 w 3653950"/>
              <a:gd name="connsiteY228" fmla="*/ 1417983 h 2762726"/>
              <a:gd name="connsiteX229" fmla="*/ 3075019 w 3653950"/>
              <a:gd name="connsiteY229" fmla="*/ 1378226 h 2762726"/>
              <a:gd name="connsiteX230" fmla="*/ 3035262 w 3653950"/>
              <a:gd name="connsiteY230" fmla="*/ 1364974 h 2762726"/>
              <a:gd name="connsiteX231" fmla="*/ 2969001 w 3653950"/>
              <a:gd name="connsiteY231" fmla="*/ 1311966 h 2762726"/>
              <a:gd name="connsiteX232" fmla="*/ 2902741 w 3653950"/>
              <a:gd name="connsiteY232" fmla="*/ 1245705 h 2762726"/>
              <a:gd name="connsiteX233" fmla="*/ 2876236 w 3653950"/>
              <a:gd name="connsiteY233" fmla="*/ 1219200 h 2762726"/>
              <a:gd name="connsiteX234" fmla="*/ 2809975 w 3653950"/>
              <a:gd name="connsiteY234" fmla="*/ 1166192 h 2762726"/>
              <a:gd name="connsiteX235" fmla="*/ 2796723 w 3653950"/>
              <a:gd name="connsiteY235" fmla="*/ 1126435 h 2762726"/>
              <a:gd name="connsiteX236" fmla="*/ 2836480 w 3653950"/>
              <a:gd name="connsiteY236" fmla="*/ 1060174 h 2762726"/>
              <a:gd name="connsiteX237" fmla="*/ 2849732 w 3653950"/>
              <a:gd name="connsiteY237" fmla="*/ 1007166 h 2762726"/>
              <a:gd name="connsiteX238" fmla="*/ 2836480 w 3653950"/>
              <a:gd name="connsiteY238" fmla="*/ 874644 h 2762726"/>
              <a:gd name="connsiteX239" fmla="*/ 2783471 w 3653950"/>
              <a:gd name="connsiteY239" fmla="*/ 821635 h 2762726"/>
              <a:gd name="connsiteX240" fmla="*/ 2743714 w 3653950"/>
              <a:gd name="connsiteY240" fmla="*/ 781879 h 2762726"/>
              <a:gd name="connsiteX241" fmla="*/ 2611193 w 3653950"/>
              <a:gd name="connsiteY241" fmla="*/ 742122 h 2762726"/>
              <a:gd name="connsiteX242" fmla="*/ 2332897 w 3653950"/>
              <a:gd name="connsiteY242" fmla="*/ 755374 h 2762726"/>
              <a:gd name="connsiteX243" fmla="*/ 2293141 w 3653950"/>
              <a:gd name="connsiteY243" fmla="*/ 768626 h 2762726"/>
              <a:gd name="connsiteX244" fmla="*/ 2266636 w 3653950"/>
              <a:gd name="connsiteY244" fmla="*/ 689113 h 2762726"/>
              <a:gd name="connsiteX245" fmla="*/ 2200375 w 3653950"/>
              <a:gd name="connsiteY245" fmla="*/ 636105 h 2762726"/>
              <a:gd name="connsiteX246" fmla="*/ 2147367 w 3653950"/>
              <a:gd name="connsiteY246" fmla="*/ 569844 h 2762726"/>
              <a:gd name="connsiteX247" fmla="*/ 2094358 w 3653950"/>
              <a:gd name="connsiteY247" fmla="*/ 516835 h 2762726"/>
              <a:gd name="connsiteX248" fmla="*/ 2028097 w 3653950"/>
              <a:gd name="connsiteY248" fmla="*/ 463826 h 2762726"/>
              <a:gd name="connsiteX249" fmla="*/ 2041349 w 3653950"/>
              <a:gd name="connsiteY249" fmla="*/ 251792 h 2762726"/>
              <a:gd name="connsiteX250" fmla="*/ 2014845 w 3653950"/>
              <a:gd name="connsiteY250" fmla="*/ 225287 h 2762726"/>
              <a:gd name="connsiteX251" fmla="*/ 2001593 w 3653950"/>
              <a:gd name="connsiteY251" fmla="*/ 185531 h 2762726"/>
              <a:gd name="connsiteX252" fmla="*/ 1975088 w 3653950"/>
              <a:gd name="connsiteY252" fmla="*/ 159026 h 2762726"/>
              <a:gd name="connsiteX253" fmla="*/ 1948584 w 3653950"/>
              <a:gd name="connsiteY253" fmla="*/ 79513 h 2762726"/>
              <a:gd name="connsiteX254" fmla="*/ 1922080 w 3653950"/>
              <a:gd name="connsiteY254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154532 w 3653950"/>
              <a:gd name="connsiteY202" fmla="*/ 2345635 h 2762726"/>
              <a:gd name="connsiteX203" fmla="*/ 3287054 w 3653950"/>
              <a:gd name="connsiteY203" fmla="*/ 2478157 h 2762726"/>
              <a:gd name="connsiteX204" fmla="*/ 3300306 w 3653950"/>
              <a:gd name="connsiteY204" fmla="*/ 2411896 h 2762726"/>
              <a:gd name="connsiteX205" fmla="*/ 3340062 w 3653950"/>
              <a:gd name="connsiteY205" fmla="*/ 2372140 h 2762726"/>
              <a:gd name="connsiteX206" fmla="*/ 3141280 w 3653950"/>
              <a:gd name="connsiteY206" fmla="*/ 2305879 h 2762726"/>
              <a:gd name="connsiteX207" fmla="*/ 3300306 w 3653950"/>
              <a:gd name="connsiteY207" fmla="*/ 2305879 h 2762726"/>
              <a:gd name="connsiteX208" fmla="*/ 3260549 w 3653950"/>
              <a:gd name="connsiteY208" fmla="*/ 2239618 h 2762726"/>
              <a:gd name="connsiteX209" fmla="*/ 3101523 w 3653950"/>
              <a:gd name="connsiteY209" fmla="*/ 2279374 h 2762726"/>
              <a:gd name="connsiteX210" fmla="*/ 3194288 w 3653950"/>
              <a:gd name="connsiteY210" fmla="*/ 2186609 h 2762726"/>
              <a:gd name="connsiteX211" fmla="*/ 3114775 w 3653950"/>
              <a:gd name="connsiteY211" fmla="*/ 2239618 h 2762726"/>
              <a:gd name="connsiteX212" fmla="*/ 3207541 w 3653950"/>
              <a:gd name="connsiteY212" fmla="*/ 2146853 h 2762726"/>
              <a:gd name="connsiteX213" fmla="*/ 3234045 w 3653950"/>
              <a:gd name="connsiteY213" fmla="*/ 2120348 h 2762726"/>
              <a:gd name="connsiteX214" fmla="*/ 3300306 w 3653950"/>
              <a:gd name="connsiteY214" fmla="*/ 2067340 h 2762726"/>
              <a:gd name="connsiteX215" fmla="*/ 3353314 w 3653950"/>
              <a:gd name="connsiteY215" fmla="*/ 2014331 h 2762726"/>
              <a:gd name="connsiteX216" fmla="*/ 3366567 w 3653950"/>
              <a:gd name="connsiteY216" fmla="*/ 1974574 h 2762726"/>
              <a:gd name="connsiteX217" fmla="*/ 3446080 w 3653950"/>
              <a:gd name="connsiteY217" fmla="*/ 1948070 h 2762726"/>
              <a:gd name="connsiteX218" fmla="*/ 3485836 w 3653950"/>
              <a:gd name="connsiteY218" fmla="*/ 1934818 h 2762726"/>
              <a:gd name="connsiteX219" fmla="*/ 3525593 w 3653950"/>
              <a:gd name="connsiteY219" fmla="*/ 1868557 h 2762726"/>
              <a:gd name="connsiteX220" fmla="*/ 3538845 w 3653950"/>
              <a:gd name="connsiteY220" fmla="*/ 1828800 h 2762726"/>
              <a:gd name="connsiteX221" fmla="*/ 3578601 w 3653950"/>
              <a:gd name="connsiteY221" fmla="*/ 1802296 h 2762726"/>
              <a:gd name="connsiteX222" fmla="*/ 3605106 w 3653950"/>
              <a:gd name="connsiteY222" fmla="*/ 1775792 h 2762726"/>
              <a:gd name="connsiteX223" fmla="*/ 3618358 w 3653950"/>
              <a:gd name="connsiteY223" fmla="*/ 1590261 h 2762726"/>
              <a:gd name="connsiteX224" fmla="*/ 3512341 w 3653950"/>
              <a:gd name="connsiteY224" fmla="*/ 1497496 h 2762726"/>
              <a:gd name="connsiteX225" fmla="*/ 3419575 w 3653950"/>
              <a:gd name="connsiteY225" fmla="*/ 1431235 h 2762726"/>
              <a:gd name="connsiteX226" fmla="*/ 3247297 w 3653950"/>
              <a:gd name="connsiteY226" fmla="*/ 1444487 h 2762726"/>
              <a:gd name="connsiteX227" fmla="*/ 3207541 w 3653950"/>
              <a:gd name="connsiteY227" fmla="*/ 1457740 h 2762726"/>
              <a:gd name="connsiteX228" fmla="*/ 3128028 w 3653950"/>
              <a:gd name="connsiteY228" fmla="*/ 1444487 h 2762726"/>
              <a:gd name="connsiteX229" fmla="*/ 3101523 w 3653950"/>
              <a:gd name="connsiteY229" fmla="*/ 1417983 h 2762726"/>
              <a:gd name="connsiteX230" fmla="*/ 3075019 w 3653950"/>
              <a:gd name="connsiteY230" fmla="*/ 1378226 h 2762726"/>
              <a:gd name="connsiteX231" fmla="*/ 3035262 w 3653950"/>
              <a:gd name="connsiteY231" fmla="*/ 1364974 h 2762726"/>
              <a:gd name="connsiteX232" fmla="*/ 2969001 w 3653950"/>
              <a:gd name="connsiteY232" fmla="*/ 1311966 h 2762726"/>
              <a:gd name="connsiteX233" fmla="*/ 2902741 w 3653950"/>
              <a:gd name="connsiteY233" fmla="*/ 1245705 h 2762726"/>
              <a:gd name="connsiteX234" fmla="*/ 2876236 w 3653950"/>
              <a:gd name="connsiteY234" fmla="*/ 1219200 h 2762726"/>
              <a:gd name="connsiteX235" fmla="*/ 2809975 w 3653950"/>
              <a:gd name="connsiteY235" fmla="*/ 1166192 h 2762726"/>
              <a:gd name="connsiteX236" fmla="*/ 2796723 w 3653950"/>
              <a:gd name="connsiteY236" fmla="*/ 1126435 h 2762726"/>
              <a:gd name="connsiteX237" fmla="*/ 2836480 w 3653950"/>
              <a:gd name="connsiteY237" fmla="*/ 1060174 h 2762726"/>
              <a:gd name="connsiteX238" fmla="*/ 2849732 w 3653950"/>
              <a:gd name="connsiteY238" fmla="*/ 1007166 h 2762726"/>
              <a:gd name="connsiteX239" fmla="*/ 2836480 w 3653950"/>
              <a:gd name="connsiteY239" fmla="*/ 874644 h 2762726"/>
              <a:gd name="connsiteX240" fmla="*/ 2783471 w 3653950"/>
              <a:gd name="connsiteY240" fmla="*/ 821635 h 2762726"/>
              <a:gd name="connsiteX241" fmla="*/ 2743714 w 3653950"/>
              <a:gd name="connsiteY241" fmla="*/ 781879 h 2762726"/>
              <a:gd name="connsiteX242" fmla="*/ 2611193 w 3653950"/>
              <a:gd name="connsiteY242" fmla="*/ 742122 h 2762726"/>
              <a:gd name="connsiteX243" fmla="*/ 2332897 w 3653950"/>
              <a:gd name="connsiteY243" fmla="*/ 755374 h 2762726"/>
              <a:gd name="connsiteX244" fmla="*/ 2293141 w 3653950"/>
              <a:gd name="connsiteY244" fmla="*/ 768626 h 2762726"/>
              <a:gd name="connsiteX245" fmla="*/ 2266636 w 3653950"/>
              <a:gd name="connsiteY245" fmla="*/ 689113 h 2762726"/>
              <a:gd name="connsiteX246" fmla="*/ 2200375 w 3653950"/>
              <a:gd name="connsiteY246" fmla="*/ 636105 h 2762726"/>
              <a:gd name="connsiteX247" fmla="*/ 2147367 w 3653950"/>
              <a:gd name="connsiteY247" fmla="*/ 569844 h 2762726"/>
              <a:gd name="connsiteX248" fmla="*/ 2094358 w 3653950"/>
              <a:gd name="connsiteY248" fmla="*/ 516835 h 2762726"/>
              <a:gd name="connsiteX249" fmla="*/ 2028097 w 3653950"/>
              <a:gd name="connsiteY249" fmla="*/ 463826 h 2762726"/>
              <a:gd name="connsiteX250" fmla="*/ 2041349 w 3653950"/>
              <a:gd name="connsiteY250" fmla="*/ 251792 h 2762726"/>
              <a:gd name="connsiteX251" fmla="*/ 2014845 w 3653950"/>
              <a:gd name="connsiteY251" fmla="*/ 225287 h 2762726"/>
              <a:gd name="connsiteX252" fmla="*/ 2001593 w 3653950"/>
              <a:gd name="connsiteY252" fmla="*/ 185531 h 2762726"/>
              <a:gd name="connsiteX253" fmla="*/ 1975088 w 3653950"/>
              <a:gd name="connsiteY253" fmla="*/ 159026 h 2762726"/>
              <a:gd name="connsiteX254" fmla="*/ 1948584 w 3653950"/>
              <a:gd name="connsiteY254" fmla="*/ 79513 h 2762726"/>
              <a:gd name="connsiteX255" fmla="*/ 1922080 w 3653950"/>
              <a:gd name="connsiteY255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154532 w 3653950"/>
              <a:gd name="connsiteY202" fmla="*/ 2345635 h 2762726"/>
              <a:gd name="connsiteX203" fmla="*/ 3287054 w 3653950"/>
              <a:gd name="connsiteY203" fmla="*/ 2478157 h 2762726"/>
              <a:gd name="connsiteX204" fmla="*/ 3300306 w 3653950"/>
              <a:gd name="connsiteY204" fmla="*/ 2411896 h 2762726"/>
              <a:gd name="connsiteX205" fmla="*/ 3340062 w 3653950"/>
              <a:gd name="connsiteY205" fmla="*/ 2372140 h 2762726"/>
              <a:gd name="connsiteX206" fmla="*/ 3141280 w 3653950"/>
              <a:gd name="connsiteY206" fmla="*/ 2305879 h 2762726"/>
              <a:gd name="connsiteX207" fmla="*/ 3300306 w 3653950"/>
              <a:gd name="connsiteY207" fmla="*/ 2305879 h 2762726"/>
              <a:gd name="connsiteX208" fmla="*/ 3260549 w 3653950"/>
              <a:gd name="connsiteY208" fmla="*/ 2239618 h 2762726"/>
              <a:gd name="connsiteX209" fmla="*/ 3101523 w 3653950"/>
              <a:gd name="connsiteY209" fmla="*/ 2279374 h 2762726"/>
              <a:gd name="connsiteX210" fmla="*/ 3194288 w 3653950"/>
              <a:gd name="connsiteY210" fmla="*/ 2186609 h 2762726"/>
              <a:gd name="connsiteX211" fmla="*/ 3207541 w 3653950"/>
              <a:gd name="connsiteY211" fmla="*/ 2146853 h 2762726"/>
              <a:gd name="connsiteX212" fmla="*/ 3234045 w 3653950"/>
              <a:gd name="connsiteY212" fmla="*/ 2120348 h 2762726"/>
              <a:gd name="connsiteX213" fmla="*/ 3300306 w 3653950"/>
              <a:gd name="connsiteY213" fmla="*/ 2067340 h 2762726"/>
              <a:gd name="connsiteX214" fmla="*/ 3353314 w 3653950"/>
              <a:gd name="connsiteY214" fmla="*/ 2014331 h 2762726"/>
              <a:gd name="connsiteX215" fmla="*/ 3366567 w 3653950"/>
              <a:gd name="connsiteY215" fmla="*/ 1974574 h 2762726"/>
              <a:gd name="connsiteX216" fmla="*/ 3446080 w 3653950"/>
              <a:gd name="connsiteY216" fmla="*/ 1948070 h 2762726"/>
              <a:gd name="connsiteX217" fmla="*/ 3485836 w 3653950"/>
              <a:gd name="connsiteY217" fmla="*/ 1934818 h 2762726"/>
              <a:gd name="connsiteX218" fmla="*/ 3525593 w 3653950"/>
              <a:gd name="connsiteY218" fmla="*/ 1868557 h 2762726"/>
              <a:gd name="connsiteX219" fmla="*/ 3538845 w 3653950"/>
              <a:gd name="connsiteY219" fmla="*/ 1828800 h 2762726"/>
              <a:gd name="connsiteX220" fmla="*/ 3578601 w 3653950"/>
              <a:gd name="connsiteY220" fmla="*/ 1802296 h 2762726"/>
              <a:gd name="connsiteX221" fmla="*/ 3605106 w 3653950"/>
              <a:gd name="connsiteY221" fmla="*/ 1775792 h 2762726"/>
              <a:gd name="connsiteX222" fmla="*/ 3618358 w 3653950"/>
              <a:gd name="connsiteY222" fmla="*/ 1590261 h 2762726"/>
              <a:gd name="connsiteX223" fmla="*/ 3512341 w 3653950"/>
              <a:gd name="connsiteY223" fmla="*/ 1497496 h 2762726"/>
              <a:gd name="connsiteX224" fmla="*/ 3419575 w 3653950"/>
              <a:gd name="connsiteY224" fmla="*/ 1431235 h 2762726"/>
              <a:gd name="connsiteX225" fmla="*/ 3247297 w 3653950"/>
              <a:gd name="connsiteY225" fmla="*/ 1444487 h 2762726"/>
              <a:gd name="connsiteX226" fmla="*/ 3207541 w 3653950"/>
              <a:gd name="connsiteY226" fmla="*/ 1457740 h 2762726"/>
              <a:gd name="connsiteX227" fmla="*/ 3128028 w 3653950"/>
              <a:gd name="connsiteY227" fmla="*/ 1444487 h 2762726"/>
              <a:gd name="connsiteX228" fmla="*/ 3101523 w 3653950"/>
              <a:gd name="connsiteY228" fmla="*/ 1417983 h 2762726"/>
              <a:gd name="connsiteX229" fmla="*/ 3075019 w 3653950"/>
              <a:gd name="connsiteY229" fmla="*/ 1378226 h 2762726"/>
              <a:gd name="connsiteX230" fmla="*/ 3035262 w 3653950"/>
              <a:gd name="connsiteY230" fmla="*/ 1364974 h 2762726"/>
              <a:gd name="connsiteX231" fmla="*/ 2969001 w 3653950"/>
              <a:gd name="connsiteY231" fmla="*/ 1311966 h 2762726"/>
              <a:gd name="connsiteX232" fmla="*/ 2902741 w 3653950"/>
              <a:gd name="connsiteY232" fmla="*/ 1245705 h 2762726"/>
              <a:gd name="connsiteX233" fmla="*/ 2876236 w 3653950"/>
              <a:gd name="connsiteY233" fmla="*/ 1219200 h 2762726"/>
              <a:gd name="connsiteX234" fmla="*/ 2809975 w 3653950"/>
              <a:gd name="connsiteY234" fmla="*/ 1166192 h 2762726"/>
              <a:gd name="connsiteX235" fmla="*/ 2796723 w 3653950"/>
              <a:gd name="connsiteY235" fmla="*/ 1126435 h 2762726"/>
              <a:gd name="connsiteX236" fmla="*/ 2836480 w 3653950"/>
              <a:gd name="connsiteY236" fmla="*/ 1060174 h 2762726"/>
              <a:gd name="connsiteX237" fmla="*/ 2849732 w 3653950"/>
              <a:gd name="connsiteY237" fmla="*/ 1007166 h 2762726"/>
              <a:gd name="connsiteX238" fmla="*/ 2836480 w 3653950"/>
              <a:gd name="connsiteY238" fmla="*/ 874644 h 2762726"/>
              <a:gd name="connsiteX239" fmla="*/ 2783471 w 3653950"/>
              <a:gd name="connsiteY239" fmla="*/ 821635 h 2762726"/>
              <a:gd name="connsiteX240" fmla="*/ 2743714 w 3653950"/>
              <a:gd name="connsiteY240" fmla="*/ 781879 h 2762726"/>
              <a:gd name="connsiteX241" fmla="*/ 2611193 w 3653950"/>
              <a:gd name="connsiteY241" fmla="*/ 742122 h 2762726"/>
              <a:gd name="connsiteX242" fmla="*/ 2332897 w 3653950"/>
              <a:gd name="connsiteY242" fmla="*/ 755374 h 2762726"/>
              <a:gd name="connsiteX243" fmla="*/ 2293141 w 3653950"/>
              <a:gd name="connsiteY243" fmla="*/ 768626 h 2762726"/>
              <a:gd name="connsiteX244" fmla="*/ 2266636 w 3653950"/>
              <a:gd name="connsiteY244" fmla="*/ 689113 h 2762726"/>
              <a:gd name="connsiteX245" fmla="*/ 2200375 w 3653950"/>
              <a:gd name="connsiteY245" fmla="*/ 636105 h 2762726"/>
              <a:gd name="connsiteX246" fmla="*/ 2147367 w 3653950"/>
              <a:gd name="connsiteY246" fmla="*/ 569844 h 2762726"/>
              <a:gd name="connsiteX247" fmla="*/ 2094358 w 3653950"/>
              <a:gd name="connsiteY247" fmla="*/ 516835 h 2762726"/>
              <a:gd name="connsiteX248" fmla="*/ 2028097 w 3653950"/>
              <a:gd name="connsiteY248" fmla="*/ 463826 h 2762726"/>
              <a:gd name="connsiteX249" fmla="*/ 2041349 w 3653950"/>
              <a:gd name="connsiteY249" fmla="*/ 251792 h 2762726"/>
              <a:gd name="connsiteX250" fmla="*/ 2014845 w 3653950"/>
              <a:gd name="connsiteY250" fmla="*/ 225287 h 2762726"/>
              <a:gd name="connsiteX251" fmla="*/ 2001593 w 3653950"/>
              <a:gd name="connsiteY251" fmla="*/ 185531 h 2762726"/>
              <a:gd name="connsiteX252" fmla="*/ 1975088 w 3653950"/>
              <a:gd name="connsiteY252" fmla="*/ 159026 h 2762726"/>
              <a:gd name="connsiteX253" fmla="*/ 1948584 w 3653950"/>
              <a:gd name="connsiteY253" fmla="*/ 79513 h 2762726"/>
              <a:gd name="connsiteX254" fmla="*/ 1922080 w 3653950"/>
              <a:gd name="connsiteY254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154532 w 3653950"/>
              <a:gd name="connsiteY202" fmla="*/ 2345635 h 2762726"/>
              <a:gd name="connsiteX203" fmla="*/ 3287054 w 3653950"/>
              <a:gd name="connsiteY203" fmla="*/ 2478157 h 2762726"/>
              <a:gd name="connsiteX204" fmla="*/ 3300306 w 3653950"/>
              <a:gd name="connsiteY204" fmla="*/ 2411896 h 2762726"/>
              <a:gd name="connsiteX205" fmla="*/ 3340062 w 3653950"/>
              <a:gd name="connsiteY205" fmla="*/ 2372140 h 2762726"/>
              <a:gd name="connsiteX206" fmla="*/ 3141280 w 3653950"/>
              <a:gd name="connsiteY206" fmla="*/ 2305879 h 2762726"/>
              <a:gd name="connsiteX207" fmla="*/ 3300306 w 3653950"/>
              <a:gd name="connsiteY207" fmla="*/ 2305879 h 2762726"/>
              <a:gd name="connsiteX208" fmla="*/ 3260549 w 3653950"/>
              <a:gd name="connsiteY208" fmla="*/ 2239618 h 2762726"/>
              <a:gd name="connsiteX209" fmla="*/ 3194288 w 3653950"/>
              <a:gd name="connsiteY209" fmla="*/ 2186609 h 2762726"/>
              <a:gd name="connsiteX210" fmla="*/ 3207541 w 3653950"/>
              <a:gd name="connsiteY210" fmla="*/ 2146853 h 2762726"/>
              <a:gd name="connsiteX211" fmla="*/ 3234045 w 3653950"/>
              <a:gd name="connsiteY211" fmla="*/ 2120348 h 2762726"/>
              <a:gd name="connsiteX212" fmla="*/ 3300306 w 3653950"/>
              <a:gd name="connsiteY212" fmla="*/ 2067340 h 2762726"/>
              <a:gd name="connsiteX213" fmla="*/ 3353314 w 3653950"/>
              <a:gd name="connsiteY213" fmla="*/ 2014331 h 2762726"/>
              <a:gd name="connsiteX214" fmla="*/ 3366567 w 3653950"/>
              <a:gd name="connsiteY214" fmla="*/ 1974574 h 2762726"/>
              <a:gd name="connsiteX215" fmla="*/ 3446080 w 3653950"/>
              <a:gd name="connsiteY215" fmla="*/ 1948070 h 2762726"/>
              <a:gd name="connsiteX216" fmla="*/ 3485836 w 3653950"/>
              <a:gd name="connsiteY216" fmla="*/ 1934818 h 2762726"/>
              <a:gd name="connsiteX217" fmla="*/ 3525593 w 3653950"/>
              <a:gd name="connsiteY217" fmla="*/ 1868557 h 2762726"/>
              <a:gd name="connsiteX218" fmla="*/ 3538845 w 3653950"/>
              <a:gd name="connsiteY218" fmla="*/ 1828800 h 2762726"/>
              <a:gd name="connsiteX219" fmla="*/ 3578601 w 3653950"/>
              <a:gd name="connsiteY219" fmla="*/ 1802296 h 2762726"/>
              <a:gd name="connsiteX220" fmla="*/ 3605106 w 3653950"/>
              <a:gd name="connsiteY220" fmla="*/ 1775792 h 2762726"/>
              <a:gd name="connsiteX221" fmla="*/ 3618358 w 3653950"/>
              <a:gd name="connsiteY221" fmla="*/ 1590261 h 2762726"/>
              <a:gd name="connsiteX222" fmla="*/ 3512341 w 3653950"/>
              <a:gd name="connsiteY222" fmla="*/ 1497496 h 2762726"/>
              <a:gd name="connsiteX223" fmla="*/ 3419575 w 3653950"/>
              <a:gd name="connsiteY223" fmla="*/ 1431235 h 2762726"/>
              <a:gd name="connsiteX224" fmla="*/ 3247297 w 3653950"/>
              <a:gd name="connsiteY224" fmla="*/ 1444487 h 2762726"/>
              <a:gd name="connsiteX225" fmla="*/ 3207541 w 3653950"/>
              <a:gd name="connsiteY225" fmla="*/ 1457740 h 2762726"/>
              <a:gd name="connsiteX226" fmla="*/ 3128028 w 3653950"/>
              <a:gd name="connsiteY226" fmla="*/ 1444487 h 2762726"/>
              <a:gd name="connsiteX227" fmla="*/ 3101523 w 3653950"/>
              <a:gd name="connsiteY227" fmla="*/ 1417983 h 2762726"/>
              <a:gd name="connsiteX228" fmla="*/ 3075019 w 3653950"/>
              <a:gd name="connsiteY228" fmla="*/ 1378226 h 2762726"/>
              <a:gd name="connsiteX229" fmla="*/ 3035262 w 3653950"/>
              <a:gd name="connsiteY229" fmla="*/ 1364974 h 2762726"/>
              <a:gd name="connsiteX230" fmla="*/ 2969001 w 3653950"/>
              <a:gd name="connsiteY230" fmla="*/ 1311966 h 2762726"/>
              <a:gd name="connsiteX231" fmla="*/ 2902741 w 3653950"/>
              <a:gd name="connsiteY231" fmla="*/ 1245705 h 2762726"/>
              <a:gd name="connsiteX232" fmla="*/ 2876236 w 3653950"/>
              <a:gd name="connsiteY232" fmla="*/ 1219200 h 2762726"/>
              <a:gd name="connsiteX233" fmla="*/ 2809975 w 3653950"/>
              <a:gd name="connsiteY233" fmla="*/ 1166192 h 2762726"/>
              <a:gd name="connsiteX234" fmla="*/ 2796723 w 3653950"/>
              <a:gd name="connsiteY234" fmla="*/ 1126435 h 2762726"/>
              <a:gd name="connsiteX235" fmla="*/ 2836480 w 3653950"/>
              <a:gd name="connsiteY235" fmla="*/ 1060174 h 2762726"/>
              <a:gd name="connsiteX236" fmla="*/ 2849732 w 3653950"/>
              <a:gd name="connsiteY236" fmla="*/ 1007166 h 2762726"/>
              <a:gd name="connsiteX237" fmla="*/ 2836480 w 3653950"/>
              <a:gd name="connsiteY237" fmla="*/ 874644 h 2762726"/>
              <a:gd name="connsiteX238" fmla="*/ 2783471 w 3653950"/>
              <a:gd name="connsiteY238" fmla="*/ 821635 h 2762726"/>
              <a:gd name="connsiteX239" fmla="*/ 2743714 w 3653950"/>
              <a:gd name="connsiteY239" fmla="*/ 781879 h 2762726"/>
              <a:gd name="connsiteX240" fmla="*/ 2611193 w 3653950"/>
              <a:gd name="connsiteY240" fmla="*/ 742122 h 2762726"/>
              <a:gd name="connsiteX241" fmla="*/ 2332897 w 3653950"/>
              <a:gd name="connsiteY241" fmla="*/ 755374 h 2762726"/>
              <a:gd name="connsiteX242" fmla="*/ 2293141 w 3653950"/>
              <a:gd name="connsiteY242" fmla="*/ 768626 h 2762726"/>
              <a:gd name="connsiteX243" fmla="*/ 2266636 w 3653950"/>
              <a:gd name="connsiteY243" fmla="*/ 689113 h 2762726"/>
              <a:gd name="connsiteX244" fmla="*/ 2200375 w 3653950"/>
              <a:gd name="connsiteY244" fmla="*/ 636105 h 2762726"/>
              <a:gd name="connsiteX245" fmla="*/ 2147367 w 3653950"/>
              <a:gd name="connsiteY245" fmla="*/ 569844 h 2762726"/>
              <a:gd name="connsiteX246" fmla="*/ 2094358 w 3653950"/>
              <a:gd name="connsiteY246" fmla="*/ 516835 h 2762726"/>
              <a:gd name="connsiteX247" fmla="*/ 2028097 w 3653950"/>
              <a:gd name="connsiteY247" fmla="*/ 463826 h 2762726"/>
              <a:gd name="connsiteX248" fmla="*/ 2041349 w 3653950"/>
              <a:gd name="connsiteY248" fmla="*/ 251792 h 2762726"/>
              <a:gd name="connsiteX249" fmla="*/ 2014845 w 3653950"/>
              <a:gd name="connsiteY249" fmla="*/ 225287 h 2762726"/>
              <a:gd name="connsiteX250" fmla="*/ 2001593 w 3653950"/>
              <a:gd name="connsiteY250" fmla="*/ 185531 h 2762726"/>
              <a:gd name="connsiteX251" fmla="*/ 1975088 w 3653950"/>
              <a:gd name="connsiteY251" fmla="*/ 159026 h 2762726"/>
              <a:gd name="connsiteX252" fmla="*/ 1948584 w 3653950"/>
              <a:gd name="connsiteY252" fmla="*/ 79513 h 2762726"/>
              <a:gd name="connsiteX253" fmla="*/ 1922080 w 3653950"/>
              <a:gd name="connsiteY253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154532 w 3653950"/>
              <a:gd name="connsiteY202" fmla="*/ 2345635 h 2762726"/>
              <a:gd name="connsiteX203" fmla="*/ 3287054 w 3653950"/>
              <a:gd name="connsiteY203" fmla="*/ 2478157 h 2762726"/>
              <a:gd name="connsiteX204" fmla="*/ 3300306 w 3653950"/>
              <a:gd name="connsiteY204" fmla="*/ 2411896 h 2762726"/>
              <a:gd name="connsiteX205" fmla="*/ 3340062 w 3653950"/>
              <a:gd name="connsiteY205" fmla="*/ 2372140 h 2762726"/>
              <a:gd name="connsiteX206" fmla="*/ 3300306 w 3653950"/>
              <a:gd name="connsiteY206" fmla="*/ 2305879 h 2762726"/>
              <a:gd name="connsiteX207" fmla="*/ 3260549 w 3653950"/>
              <a:gd name="connsiteY207" fmla="*/ 2239618 h 2762726"/>
              <a:gd name="connsiteX208" fmla="*/ 3194288 w 3653950"/>
              <a:gd name="connsiteY208" fmla="*/ 2186609 h 2762726"/>
              <a:gd name="connsiteX209" fmla="*/ 3207541 w 3653950"/>
              <a:gd name="connsiteY209" fmla="*/ 2146853 h 2762726"/>
              <a:gd name="connsiteX210" fmla="*/ 3234045 w 3653950"/>
              <a:gd name="connsiteY210" fmla="*/ 2120348 h 2762726"/>
              <a:gd name="connsiteX211" fmla="*/ 3300306 w 3653950"/>
              <a:gd name="connsiteY211" fmla="*/ 2067340 h 2762726"/>
              <a:gd name="connsiteX212" fmla="*/ 3353314 w 3653950"/>
              <a:gd name="connsiteY212" fmla="*/ 2014331 h 2762726"/>
              <a:gd name="connsiteX213" fmla="*/ 3366567 w 3653950"/>
              <a:gd name="connsiteY213" fmla="*/ 1974574 h 2762726"/>
              <a:gd name="connsiteX214" fmla="*/ 3446080 w 3653950"/>
              <a:gd name="connsiteY214" fmla="*/ 1948070 h 2762726"/>
              <a:gd name="connsiteX215" fmla="*/ 3485836 w 3653950"/>
              <a:gd name="connsiteY215" fmla="*/ 1934818 h 2762726"/>
              <a:gd name="connsiteX216" fmla="*/ 3525593 w 3653950"/>
              <a:gd name="connsiteY216" fmla="*/ 1868557 h 2762726"/>
              <a:gd name="connsiteX217" fmla="*/ 3538845 w 3653950"/>
              <a:gd name="connsiteY217" fmla="*/ 1828800 h 2762726"/>
              <a:gd name="connsiteX218" fmla="*/ 3578601 w 3653950"/>
              <a:gd name="connsiteY218" fmla="*/ 1802296 h 2762726"/>
              <a:gd name="connsiteX219" fmla="*/ 3605106 w 3653950"/>
              <a:gd name="connsiteY219" fmla="*/ 1775792 h 2762726"/>
              <a:gd name="connsiteX220" fmla="*/ 3618358 w 3653950"/>
              <a:gd name="connsiteY220" fmla="*/ 1590261 h 2762726"/>
              <a:gd name="connsiteX221" fmla="*/ 3512341 w 3653950"/>
              <a:gd name="connsiteY221" fmla="*/ 1497496 h 2762726"/>
              <a:gd name="connsiteX222" fmla="*/ 3419575 w 3653950"/>
              <a:gd name="connsiteY222" fmla="*/ 1431235 h 2762726"/>
              <a:gd name="connsiteX223" fmla="*/ 3247297 w 3653950"/>
              <a:gd name="connsiteY223" fmla="*/ 1444487 h 2762726"/>
              <a:gd name="connsiteX224" fmla="*/ 3207541 w 3653950"/>
              <a:gd name="connsiteY224" fmla="*/ 1457740 h 2762726"/>
              <a:gd name="connsiteX225" fmla="*/ 3128028 w 3653950"/>
              <a:gd name="connsiteY225" fmla="*/ 1444487 h 2762726"/>
              <a:gd name="connsiteX226" fmla="*/ 3101523 w 3653950"/>
              <a:gd name="connsiteY226" fmla="*/ 1417983 h 2762726"/>
              <a:gd name="connsiteX227" fmla="*/ 3075019 w 3653950"/>
              <a:gd name="connsiteY227" fmla="*/ 1378226 h 2762726"/>
              <a:gd name="connsiteX228" fmla="*/ 3035262 w 3653950"/>
              <a:gd name="connsiteY228" fmla="*/ 1364974 h 2762726"/>
              <a:gd name="connsiteX229" fmla="*/ 2969001 w 3653950"/>
              <a:gd name="connsiteY229" fmla="*/ 1311966 h 2762726"/>
              <a:gd name="connsiteX230" fmla="*/ 2902741 w 3653950"/>
              <a:gd name="connsiteY230" fmla="*/ 1245705 h 2762726"/>
              <a:gd name="connsiteX231" fmla="*/ 2876236 w 3653950"/>
              <a:gd name="connsiteY231" fmla="*/ 1219200 h 2762726"/>
              <a:gd name="connsiteX232" fmla="*/ 2809975 w 3653950"/>
              <a:gd name="connsiteY232" fmla="*/ 1166192 h 2762726"/>
              <a:gd name="connsiteX233" fmla="*/ 2796723 w 3653950"/>
              <a:gd name="connsiteY233" fmla="*/ 1126435 h 2762726"/>
              <a:gd name="connsiteX234" fmla="*/ 2836480 w 3653950"/>
              <a:gd name="connsiteY234" fmla="*/ 1060174 h 2762726"/>
              <a:gd name="connsiteX235" fmla="*/ 2849732 w 3653950"/>
              <a:gd name="connsiteY235" fmla="*/ 1007166 h 2762726"/>
              <a:gd name="connsiteX236" fmla="*/ 2836480 w 3653950"/>
              <a:gd name="connsiteY236" fmla="*/ 874644 h 2762726"/>
              <a:gd name="connsiteX237" fmla="*/ 2783471 w 3653950"/>
              <a:gd name="connsiteY237" fmla="*/ 821635 h 2762726"/>
              <a:gd name="connsiteX238" fmla="*/ 2743714 w 3653950"/>
              <a:gd name="connsiteY238" fmla="*/ 781879 h 2762726"/>
              <a:gd name="connsiteX239" fmla="*/ 2611193 w 3653950"/>
              <a:gd name="connsiteY239" fmla="*/ 742122 h 2762726"/>
              <a:gd name="connsiteX240" fmla="*/ 2332897 w 3653950"/>
              <a:gd name="connsiteY240" fmla="*/ 755374 h 2762726"/>
              <a:gd name="connsiteX241" fmla="*/ 2293141 w 3653950"/>
              <a:gd name="connsiteY241" fmla="*/ 768626 h 2762726"/>
              <a:gd name="connsiteX242" fmla="*/ 2266636 w 3653950"/>
              <a:gd name="connsiteY242" fmla="*/ 689113 h 2762726"/>
              <a:gd name="connsiteX243" fmla="*/ 2200375 w 3653950"/>
              <a:gd name="connsiteY243" fmla="*/ 636105 h 2762726"/>
              <a:gd name="connsiteX244" fmla="*/ 2147367 w 3653950"/>
              <a:gd name="connsiteY244" fmla="*/ 569844 h 2762726"/>
              <a:gd name="connsiteX245" fmla="*/ 2094358 w 3653950"/>
              <a:gd name="connsiteY245" fmla="*/ 516835 h 2762726"/>
              <a:gd name="connsiteX246" fmla="*/ 2028097 w 3653950"/>
              <a:gd name="connsiteY246" fmla="*/ 463826 h 2762726"/>
              <a:gd name="connsiteX247" fmla="*/ 2041349 w 3653950"/>
              <a:gd name="connsiteY247" fmla="*/ 251792 h 2762726"/>
              <a:gd name="connsiteX248" fmla="*/ 2014845 w 3653950"/>
              <a:gd name="connsiteY248" fmla="*/ 225287 h 2762726"/>
              <a:gd name="connsiteX249" fmla="*/ 2001593 w 3653950"/>
              <a:gd name="connsiteY249" fmla="*/ 185531 h 2762726"/>
              <a:gd name="connsiteX250" fmla="*/ 1975088 w 3653950"/>
              <a:gd name="connsiteY250" fmla="*/ 159026 h 2762726"/>
              <a:gd name="connsiteX251" fmla="*/ 1948584 w 3653950"/>
              <a:gd name="connsiteY251" fmla="*/ 79513 h 2762726"/>
              <a:gd name="connsiteX252" fmla="*/ 1922080 w 3653950"/>
              <a:gd name="connsiteY252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287054 w 3653950"/>
              <a:gd name="connsiteY202" fmla="*/ 2478157 h 2762726"/>
              <a:gd name="connsiteX203" fmla="*/ 3300306 w 3653950"/>
              <a:gd name="connsiteY203" fmla="*/ 2411896 h 2762726"/>
              <a:gd name="connsiteX204" fmla="*/ 3340062 w 3653950"/>
              <a:gd name="connsiteY204" fmla="*/ 2372140 h 2762726"/>
              <a:gd name="connsiteX205" fmla="*/ 3300306 w 3653950"/>
              <a:gd name="connsiteY205" fmla="*/ 2305879 h 2762726"/>
              <a:gd name="connsiteX206" fmla="*/ 3260549 w 3653950"/>
              <a:gd name="connsiteY206" fmla="*/ 2239618 h 2762726"/>
              <a:gd name="connsiteX207" fmla="*/ 3194288 w 3653950"/>
              <a:gd name="connsiteY207" fmla="*/ 2186609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287054 w 3653950"/>
              <a:gd name="connsiteY202" fmla="*/ 2478157 h 2762726"/>
              <a:gd name="connsiteX203" fmla="*/ 3300306 w 3653950"/>
              <a:gd name="connsiteY203" fmla="*/ 2411896 h 2762726"/>
              <a:gd name="connsiteX204" fmla="*/ 3340062 w 3653950"/>
              <a:gd name="connsiteY204" fmla="*/ 2372140 h 2762726"/>
              <a:gd name="connsiteX205" fmla="*/ 3300306 w 3653950"/>
              <a:gd name="connsiteY205" fmla="*/ 2305879 h 2762726"/>
              <a:gd name="connsiteX206" fmla="*/ 3260549 w 3653950"/>
              <a:gd name="connsiteY206" fmla="*/ 2239618 h 2762726"/>
              <a:gd name="connsiteX207" fmla="*/ 3194288 w 3653950"/>
              <a:gd name="connsiteY207" fmla="*/ 2186609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287054 w 3653950"/>
              <a:gd name="connsiteY202" fmla="*/ 2478157 h 2762726"/>
              <a:gd name="connsiteX203" fmla="*/ 3300306 w 3653950"/>
              <a:gd name="connsiteY203" fmla="*/ 2411896 h 2762726"/>
              <a:gd name="connsiteX204" fmla="*/ 3340062 w 3653950"/>
              <a:gd name="connsiteY204" fmla="*/ 2372140 h 2762726"/>
              <a:gd name="connsiteX205" fmla="*/ 3300306 w 3653950"/>
              <a:gd name="connsiteY205" fmla="*/ 2305879 h 2762726"/>
              <a:gd name="connsiteX206" fmla="*/ 3260549 w 3653950"/>
              <a:gd name="connsiteY206" fmla="*/ 2239618 h 2762726"/>
              <a:gd name="connsiteX207" fmla="*/ 3194288 w 3653950"/>
              <a:gd name="connsiteY207" fmla="*/ 2186609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287054 w 3653950"/>
              <a:gd name="connsiteY202" fmla="*/ 2478157 h 2762726"/>
              <a:gd name="connsiteX203" fmla="*/ 3300306 w 3653950"/>
              <a:gd name="connsiteY203" fmla="*/ 2411896 h 2762726"/>
              <a:gd name="connsiteX204" fmla="*/ 3340062 w 3653950"/>
              <a:gd name="connsiteY204" fmla="*/ 2372140 h 2762726"/>
              <a:gd name="connsiteX205" fmla="*/ 3300306 w 3653950"/>
              <a:gd name="connsiteY205" fmla="*/ 2305879 h 2762726"/>
              <a:gd name="connsiteX206" fmla="*/ 3260549 w 3653950"/>
              <a:gd name="connsiteY206" fmla="*/ 2239618 h 2762726"/>
              <a:gd name="connsiteX207" fmla="*/ 3194288 w 3653950"/>
              <a:gd name="connsiteY207" fmla="*/ 2186609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287054 w 3653950"/>
              <a:gd name="connsiteY202" fmla="*/ 2478157 h 2762726"/>
              <a:gd name="connsiteX203" fmla="*/ 3300306 w 3653950"/>
              <a:gd name="connsiteY203" fmla="*/ 2411896 h 2762726"/>
              <a:gd name="connsiteX204" fmla="*/ 3340062 w 3653950"/>
              <a:gd name="connsiteY204" fmla="*/ 2372140 h 2762726"/>
              <a:gd name="connsiteX205" fmla="*/ 3300306 w 3653950"/>
              <a:gd name="connsiteY205" fmla="*/ 2305879 h 2762726"/>
              <a:gd name="connsiteX206" fmla="*/ 3260549 w 3653950"/>
              <a:gd name="connsiteY206" fmla="*/ 2239618 h 2762726"/>
              <a:gd name="connsiteX207" fmla="*/ 3194288 w 3653950"/>
              <a:gd name="connsiteY207" fmla="*/ 2186609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287054 w 3653950"/>
              <a:gd name="connsiteY202" fmla="*/ 2478157 h 2762726"/>
              <a:gd name="connsiteX203" fmla="*/ 3300306 w 3653950"/>
              <a:gd name="connsiteY203" fmla="*/ 2411896 h 2762726"/>
              <a:gd name="connsiteX204" fmla="*/ 3340062 w 3653950"/>
              <a:gd name="connsiteY204" fmla="*/ 2372140 h 2762726"/>
              <a:gd name="connsiteX205" fmla="*/ 3300306 w 3653950"/>
              <a:gd name="connsiteY205" fmla="*/ 2305879 h 2762726"/>
              <a:gd name="connsiteX206" fmla="*/ 3260549 w 3653950"/>
              <a:gd name="connsiteY206" fmla="*/ 2239618 h 2762726"/>
              <a:gd name="connsiteX207" fmla="*/ 3194288 w 3653950"/>
              <a:gd name="connsiteY207" fmla="*/ 2186609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287054 w 3653950"/>
              <a:gd name="connsiteY202" fmla="*/ 2478157 h 2762726"/>
              <a:gd name="connsiteX203" fmla="*/ 3300306 w 3653950"/>
              <a:gd name="connsiteY203" fmla="*/ 2411896 h 2762726"/>
              <a:gd name="connsiteX204" fmla="*/ 3340062 w 3653950"/>
              <a:gd name="connsiteY204" fmla="*/ 2372140 h 2762726"/>
              <a:gd name="connsiteX205" fmla="*/ 3300306 w 3653950"/>
              <a:gd name="connsiteY205" fmla="*/ 2305879 h 2762726"/>
              <a:gd name="connsiteX206" fmla="*/ 3260549 w 3653950"/>
              <a:gd name="connsiteY206" fmla="*/ 2239618 h 2762726"/>
              <a:gd name="connsiteX207" fmla="*/ 3194288 w 3653950"/>
              <a:gd name="connsiteY207" fmla="*/ 2186609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287054 w 3653950"/>
              <a:gd name="connsiteY202" fmla="*/ 2478157 h 2762726"/>
              <a:gd name="connsiteX203" fmla="*/ 3300306 w 3653950"/>
              <a:gd name="connsiteY203" fmla="*/ 2411896 h 2762726"/>
              <a:gd name="connsiteX204" fmla="*/ 3340062 w 3653950"/>
              <a:gd name="connsiteY204" fmla="*/ 2372140 h 2762726"/>
              <a:gd name="connsiteX205" fmla="*/ 3300306 w 3653950"/>
              <a:gd name="connsiteY205" fmla="*/ 2305879 h 2762726"/>
              <a:gd name="connsiteX206" fmla="*/ 3260549 w 3653950"/>
              <a:gd name="connsiteY206" fmla="*/ 2239618 h 2762726"/>
              <a:gd name="connsiteX207" fmla="*/ 3194288 w 3653950"/>
              <a:gd name="connsiteY207" fmla="*/ 2186609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287054 w 3653950"/>
              <a:gd name="connsiteY202" fmla="*/ 2478157 h 2762726"/>
              <a:gd name="connsiteX203" fmla="*/ 3300306 w 3653950"/>
              <a:gd name="connsiteY203" fmla="*/ 2411896 h 2762726"/>
              <a:gd name="connsiteX204" fmla="*/ 3340062 w 3653950"/>
              <a:gd name="connsiteY204" fmla="*/ 2372140 h 2762726"/>
              <a:gd name="connsiteX205" fmla="*/ 3300306 w 3653950"/>
              <a:gd name="connsiteY205" fmla="*/ 2305879 h 2762726"/>
              <a:gd name="connsiteX206" fmla="*/ 3260549 w 3653950"/>
              <a:gd name="connsiteY206" fmla="*/ 2239618 h 2762726"/>
              <a:gd name="connsiteX207" fmla="*/ 3194288 w 3653950"/>
              <a:gd name="connsiteY207" fmla="*/ 2186609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37697 w 3653950"/>
              <a:gd name="connsiteY189" fmla="*/ 2372140 h 2762726"/>
              <a:gd name="connsiteX190" fmla="*/ 2650949 w 3653950"/>
              <a:gd name="connsiteY190" fmla="*/ 2398644 h 2762726"/>
              <a:gd name="connsiteX191" fmla="*/ 2677454 w 3653950"/>
              <a:gd name="connsiteY191" fmla="*/ 2438400 h 2762726"/>
              <a:gd name="connsiteX192" fmla="*/ 2690706 w 3653950"/>
              <a:gd name="connsiteY192" fmla="*/ 2491409 h 2762726"/>
              <a:gd name="connsiteX193" fmla="*/ 2730462 w 3653950"/>
              <a:gd name="connsiteY193" fmla="*/ 2557670 h 2762726"/>
              <a:gd name="connsiteX194" fmla="*/ 2783471 w 3653950"/>
              <a:gd name="connsiteY194" fmla="*/ 2584174 h 2762726"/>
              <a:gd name="connsiteX195" fmla="*/ 2783471 w 3653950"/>
              <a:gd name="connsiteY195" fmla="*/ 2623931 h 2762726"/>
              <a:gd name="connsiteX196" fmla="*/ 2862984 w 3653950"/>
              <a:gd name="connsiteY196" fmla="*/ 2623931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41280 w 3653950"/>
              <a:gd name="connsiteY199" fmla="*/ 2637183 h 2762726"/>
              <a:gd name="connsiteX200" fmla="*/ 3207541 w 3653950"/>
              <a:gd name="connsiteY200" fmla="*/ 2584174 h 2762726"/>
              <a:gd name="connsiteX201" fmla="*/ 3247297 w 3653950"/>
              <a:gd name="connsiteY201" fmla="*/ 2557670 h 2762726"/>
              <a:gd name="connsiteX202" fmla="*/ 3287054 w 3653950"/>
              <a:gd name="connsiteY202" fmla="*/ 2478157 h 2762726"/>
              <a:gd name="connsiteX203" fmla="*/ 3300306 w 3653950"/>
              <a:gd name="connsiteY203" fmla="*/ 2411896 h 2762726"/>
              <a:gd name="connsiteX204" fmla="*/ 3340062 w 3653950"/>
              <a:gd name="connsiteY204" fmla="*/ 2372140 h 2762726"/>
              <a:gd name="connsiteX205" fmla="*/ 3300306 w 3653950"/>
              <a:gd name="connsiteY205" fmla="*/ 2305879 h 2762726"/>
              <a:gd name="connsiteX206" fmla="*/ 3260549 w 3653950"/>
              <a:gd name="connsiteY206" fmla="*/ 2239618 h 2762726"/>
              <a:gd name="connsiteX207" fmla="*/ 3194288 w 3653950"/>
              <a:gd name="connsiteY207" fmla="*/ 2186609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37697 w 3653950"/>
              <a:gd name="connsiteY188" fmla="*/ 2372140 h 2762726"/>
              <a:gd name="connsiteX189" fmla="*/ 2650949 w 3653950"/>
              <a:gd name="connsiteY189" fmla="*/ 2398644 h 2762726"/>
              <a:gd name="connsiteX190" fmla="*/ 2677454 w 3653950"/>
              <a:gd name="connsiteY190" fmla="*/ 2438400 h 2762726"/>
              <a:gd name="connsiteX191" fmla="*/ 2690706 w 3653950"/>
              <a:gd name="connsiteY191" fmla="*/ 2491409 h 2762726"/>
              <a:gd name="connsiteX192" fmla="*/ 2730462 w 3653950"/>
              <a:gd name="connsiteY192" fmla="*/ 2557670 h 2762726"/>
              <a:gd name="connsiteX193" fmla="*/ 2783471 w 3653950"/>
              <a:gd name="connsiteY193" fmla="*/ 2584174 h 2762726"/>
              <a:gd name="connsiteX194" fmla="*/ 2783471 w 3653950"/>
              <a:gd name="connsiteY194" fmla="*/ 2623931 h 2762726"/>
              <a:gd name="connsiteX195" fmla="*/ 2862984 w 3653950"/>
              <a:gd name="connsiteY195" fmla="*/ 2623931 h 2762726"/>
              <a:gd name="connsiteX196" fmla="*/ 3035262 w 3653950"/>
              <a:gd name="connsiteY196" fmla="*/ 2663687 h 2762726"/>
              <a:gd name="connsiteX197" fmla="*/ 3075019 w 3653950"/>
              <a:gd name="connsiteY197" fmla="*/ 2650435 h 2762726"/>
              <a:gd name="connsiteX198" fmla="*/ 3141280 w 3653950"/>
              <a:gd name="connsiteY198" fmla="*/ 2637183 h 2762726"/>
              <a:gd name="connsiteX199" fmla="*/ 3207541 w 3653950"/>
              <a:gd name="connsiteY199" fmla="*/ 2584174 h 2762726"/>
              <a:gd name="connsiteX200" fmla="*/ 3247297 w 3653950"/>
              <a:gd name="connsiteY200" fmla="*/ 2557670 h 2762726"/>
              <a:gd name="connsiteX201" fmla="*/ 3287054 w 3653950"/>
              <a:gd name="connsiteY201" fmla="*/ 2478157 h 2762726"/>
              <a:gd name="connsiteX202" fmla="*/ 3300306 w 3653950"/>
              <a:gd name="connsiteY202" fmla="*/ 2411896 h 2762726"/>
              <a:gd name="connsiteX203" fmla="*/ 3340062 w 3653950"/>
              <a:gd name="connsiteY203" fmla="*/ 2372140 h 2762726"/>
              <a:gd name="connsiteX204" fmla="*/ 3300306 w 3653950"/>
              <a:gd name="connsiteY204" fmla="*/ 2305879 h 2762726"/>
              <a:gd name="connsiteX205" fmla="*/ 3260549 w 3653950"/>
              <a:gd name="connsiteY205" fmla="*/ 2239618 h 2762726"/>
              <a:gd name="connsiteX206" fmla="*/ 3194288 w 3653950"/>
              <a:gd name="connsiteY206" fmla="*/ 2186609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3653950" h="2762726">
                <a:moveTo>
                  <a:pt x="1643784" y="0"/>
                </a:moveTo>
                <a:cubicBezTo>
                  <a:pt x="1624101" y="29524"/>
                  <a:pt x="1617754" y="44677"/>
                  <a:pt x="1590775" y="66261"/>
                </a:cubicBezTo>
                <a:cubicBezTo>
                  <a:pt x="1578338" y="76211"/>
                  <a:pt x="1563456" y="82816"/>
                  <a:pt x="1551019" y="92766"/>
                </a:cubicBezTo>
                <a:cubicBezTo>
                  <a:pt x="1515463" y="121211"/>
                  <a:pt x="1528626" y="120756"/>
                  <a:pt x="1498010" y="159026"/>
                </a:cubicBezTo>
                <a:cubicBezTo>
                  <a:pt x="1490205" y="168782"/>
                  <a:pt x="1480341" y="176696"/>
                  <a:pt x="1471506" y="185531"/>
                </a:cubicBezTo>
                <a:cubicBezTo>
                  <a:pt x="1461611" y="215215"/>
                  <a:pt x="1449755" y="247398"/>
                  <a:pt x="1445001" y="278296"/>
                </a:cubicBezTo>
                <a:cubicBezTo>
                  <a:pt x="1437313" y="328268"/>
                  <a:pt x="1438358" y="427410"/>
                  <a:pt x="1405245" y="477079"/>
                </a:cubicBezTo>
                <a:cubicBezTo>
                  <a:pt x="1396410" y="490331"/>
                  <a:pt x="1388690" y="504398"/>
                  <a:pt x="1378741" y="516835"/>
                </a:cubicBezTo>
                <a:cubicBezTo>
                  <a:pt x="1370936" y="526592"/>
                  <a:pt x="1359733" y="533344"/>
                  <a:pt x="1352236" y="543340"/>
                </a:cubicBezTo>
                <a:cubicBezTo>
                  <a:pt x="1281353" y="637852"/>
                  <a:pt x="1333888" y="611300"/>
                  <a:pt x="1259471" y="636105"/>
                </a:cubicBezTo>
                <a:cubicBezTo>
                  <a:pt x="1255054" y="649357"/>
                  <a:pt x="1253406" y="663883"/>
                  <a:pt x="1246219" y="675861"/>
                </a:cubicBezTo>
                <a:cubicBezTo>
                  <a:pt x="1239791" y="686575"/>
                  <a:pt x="1229710" y="694869"/>
                  <a:pt x="1219714" y="702366"/>
                </a:cubicBezTo>
                <a:cubicBezTo>
                  <a:pt x="1098500" y="793276"/>
                  <a:pt x="1143728" y="751033"/>
                  <a:pt x="941419" y="768626"/>
                </a:cubicBezTo>
                <a:cubicBezTo>
                  <a:pt x="905939" y="771711"/>
                  <a:pt x="870740" y="777461"/>
                  <a:pt x="835401" y="781879"/>
                </a:cubicBezTo>
                <a:cubicBezTo>
                  <a:pt x="822149" y="790714"/>
                  <a:pt x="805594" y="795946"/>
                  <a:pt x="795645" y="808383"/>
                </a:cubicBezTo>
                <a:cubicBezTo>
                  <a:pt x="786919" y="819291"/>
                  <a:pt x="789580" y="836162"/>
                  <a:pt x="782393" y="848140"/>
                </a:cubicBezTo>
                <a:cubicBezTo>
                  <a:pt x="775965" y="858854"/>
                  <a:pt x="764723" y="865809"/>
                  <a:pt x="755888" y="874644"/>
                </a:cubicBezTo>
                <a:cubicBezTo>
                  <a:pt x="751471" y="887896"/>
                  <a:pt x="749823" y="902422"/>
                  <a:pt x="742636" y="914400"/>
                </a:cubicBezTo>
                <a:cubicBezTo>
                  <a:pt x="736208" y="925114"/>
                  <a:pt x="723937" y="931149"/>
                  <a:pt x="716132" y="940905"/>
                </a:cubicBezTo>
                <a:cubicBezTo>
                  <a:pt x="686773" y="977605"/>
                  <a:pt x="690373" y="978426"/>
                  <a:pt x="676375" y="1020418"/>
                </a:cubicBezTo>
                <a:cubicBezTo>
                  <a:pt x="673846" y="1053297"/>
                  <a:pt x="678475" y="1175244"/>
                  <a:pt x="649871" y="1232453"/>
                </a:cubicBezTo>
                <a:cubicBezTo>
                  <a:pt x="642748" y="1246699"/>
                  <a:pt x="633732" y="1260116"/>
                  <a:pt x="623367" y="1272209"/>
                </a:cubicBezTo>
                <a:cubicBezTo>
                  <a:pt x="607105" y="1291182"/>
                  <a:pt x="570358" y="1325218"/>
                  <a:pt x="570358" y="1325218"/>
                </a:cubicBezTo>
                <a:cubicBezTo>
                  <a:pt x="565941" y="1338470"/>
                  <a:pt x="566983" y="1355097"/>
                  <a:pt x="557106" y="1364974"/>
                </a:cubicBezTo>
                <a:cubicBezTo>
                  <a:pt x="534582" y="1387498"/>
                  <a:pt x="500118" y="1395459"/>
                  <a:pt x="477593" y="1417983"/>
                </a:cubicBezTo>
                <a:cubicBezTo>
                  <a:pt x="468758" y="1426818"/>
                  <a:pt x="461802" y="1438059"/>
                  <a:pt x="451088" y="1444487"/>
                </a:cubicBezTo>
                <a:cubicBezTo>
                  <a:pt x="439110" y="1451674"/>
                  <a:pt x="423826" y="1451493"/>
                  <a:pt x="411332" y="1457740"/>
                </a:cubicBezTo>
                <a:cubicBezTo>
                  <a:pt x="369342" y="1478735"/>
                  <a:pt x="378449" y="1490835"/>
                  <a:pt x="331819" y="1497496"/>
                </a:cubicBezTo>
                <a:cubicBezTo>
                  <a:pt x="252621" y="1508810"/>
                  <a:pt x="93280" y="1524000"/>
                  <a:pt x="93280" y="1524000"/>
                </a:cubicBezTo>
                <a:cubicBezTo>
                  <a:pt x="27019" y="1546088"/>
                  <a:pt x="57941" y="1524001"/>
                  <a:pt x="27019" y="1616766"/>
                </a:cubicBezTo>
                <a:lnTo>
                  <a:pt x="13767" y="1656522"/>
                </a:lnTo>
                <a:lnTo>
                  <a:pt x="514" y="1696279"/>
                </a:lnTo>
                <a:cubicBezTo>
                  <a:pt x="4932" y="1744870"/>
                  <a:pt x="0" y="1795244"/>
                  <a:pt x="13767" y="1842053"/>
                </a:cubicBezTo>
                <a:cubicBezTo>
                  <a:pt x="20291" y="1864234"/>
                  <a:pt x="65202" y="1925608"/>
                  <a:pt x="93280" y="1948070"/>
                </a:cubicBezTo>
                <a:cubicBezTo>
                  <a:pt x="105717" y="1958019"/>
                  <a:pt x="120599" y="1964625"/>
                  <a:pt x="133036" y="1974574"/>
                </a:cubicBezTo>
                <a:cubicBezTo>
                  <a:pt x="142793" y="1982379"/>
                  <a:pt x="148366" y="1995491"/>
                  <a:pt x="159541" y="2001079"/>
                </a:cubicBezTo>
                <a:cubicBezTo>
                  <a:pt x="184529" y="2013573"/>
                  <a:pt x="239054" y="2027583"/>
                  <a:pt x="239054" y="2027583"/>
                </a:cubicBezTo>
                <a:cubicBezTo>
                  <a:pt x="276838" y="2023385"/>
                  <a:pt x="353679" y="2023280"/>
                  <a:pt x="398080" y="2001079"/>
                </a:cubicBezTo>
                <a:cubicBezTo>
                  <a:pt x="412326" y="1993956"/>
                  <a:pt x="423282" y="1981043"/>
                  <a:pt x="437836" y="1974574"/>
                </a:cubicBezTo>
                <a:cubicBezTo>
                  <a:pt x="463366" y="1963227"/>
                  <a:pt x="517349" y="1948070"/>
                  <a:pt x="517349" y="1948070"/>
                </a:cubicBezTo>
                <a:cubicBezTo>
                  <a:pt x="581620" y="1883799"/>
                  <a:pt x="556497" y="1915853"/>
                  <a:pt x="596862" y="1855305"/>
                </a:cubicBezTo>
                <a:cubicBezTo>
                  <a:pt x="601279" y="1842053"/>
                  <a:pt x="610114" y="1829517"/>
                  <a:pt x="610114" y="1815548"/>
                </a:cubicBezTo>
                <a:cubicBezTo>
                  <a:pt x="610114" y="1740625"/>
                  <a:pt x="602246" y="1725684"/>
                  <a:pt x="583610" y="1669774"/>
                </a:cubicBezTo>
                <a:cubicBezTo>
                  <a:pt x="588027" y="1656522"/>
                  <a:pt x="589675" y="1641996"/>
                  <a:pt x="596862" y="1630018"/>
                </a:cubicBezTo>
                <a:cubicBezTo>
                  <a:pt x="611630" y="1605404"/>
                  <a:pt x="642287" y="1593677"/>
                  <a:pt x="663123" y="1577009"/>
                </a:cubicBezTo>
                <a:cubicBezTo>
                  <a:pt x="715097" y="1535431"/>
                  <a:pt x="660344" y="1560266"/>
                  <a:pt x="729384" y="1537253"/>
                </a:cubicBezTo>
                <a:cubicBezTo>
                  <a:pt x="750436" y="1474096"/>
                  <a:pt x="740338" y="1464879"/>
                  <a:pt x="782393" y="1431235"/>
                </a:cubicBezTo>
                <a:cubicBezTo>
                  <a:pt x="794830" y="1421286"/>
                  <a:pt x="808897" y="1413566"/>
                  <a:pt x="822149" y="1404731"/>
                </a:cubicBezTo>
                <a:cubicBezTo>
                  <a:pt x="830879" y="1378539"/>
                  <a:pt x="838550" y="1343903"/>
                  <a:pt x="861906" y="1325218"/>
                </a:cubicBezTo>
                <a:cubicBezTo>
                  <a:pt x="872814" y="1316492"/>
                  <a:pt x="888410" y="1316383"/>
                  <a:pt x="901662" y="1311966"/>
                </a:cubicBezTo>
                <a:cubicBezTo>
                  <a:pt x="975888" y="1237740"/>
                  <a:pt x="970440" y="1230020"/>
                  <a:pt x="1166706" y="1298713"/>
                </a:cubicBezTo>
                <a:cubicBezTo>
                  <a:pt x="1193076" y="1307942"/>
                  <a:pt x="1173455" y="1358470"/>
                  <a:pt x="1193210" y="1378226"/>
                </a:cubicBezTo>
                <a:lnTo>
                  <a:pt x="1219714" y="1404731"/>
                </a:lnTo>
                <a:cubicBezTo>
                  <a:pt x="1240730" y="1467777"/>
                  <a:pt x="1236722" y="1478999"/>
                  <a:pt x="1272723" y="1524000"/>
                </a:cubicBezTo>
                <a:cubicBezTo>
                  <a:pt x="1280528" y="1533757"/>
                  <a:pt x="1289471" y="1542700"/>
                  <a:pt x="1299228" y="1550505"/>
                </a:cubicBezTo>
                <a:cubicBezTo>
                  <a:pt x="1311665" y="1560454"/>
                  <a:pt x="1325732" y="1568174"/>
                  <a:pt x="1338984" y="1577009"/>
                </a:cubicBezTo>
                <a:cubicBezTo>
                  <a:pt x="1343401" y="1590261"/>
                  <a:pt x="1352236" y="1602797"/>
                  <a:pt x="1352236" y="1616766"/>
                </a:cubicBezTo>
                <a:cubicBezTo>
                  <a:pt x="1352236" y="1665612"/>
                  <a:pt x="1340693" y="1668065"/>
                  <a:pt x="1312480" y="1696279"/>
                </a:cubicBezTo>
                <a:cubicBezTo>
                  <a:pt x="1316897" y="1753705"/>
                  <a:pt x="1318588" y="1811406"/>
                  <a:pt x="1325732" y="1868557"/>
                </a:cubicBezTo>
                <a:cubicBezTo>
                  <a:pt x="1327465" y="1882418"/>
                  <a:pt x="1347365" y="1897138"/>
                  <a:pt x="1338984" y="1908313"/>
                </a:cubicBezTo>
                <a:cubicBezTo>
                  <a:pt x="1328056" y="1922884"/>
                  <a:pt x="1303420" y="1916332"/>
                  <a:pt x="1285975" y="1921566"/>
                </a:cubicBezTo>
                <a:cubicBezTo>
                  <a:pt x="1259215" y="1929594"/>
                  <a:pt x="1206462" y="1948070"/>
                  <a:pt x="1206462" y="1948070"/>
                </a:cubicBezTo>
                <a:cubicBezTo>
                  <a:pt x="1185195" y="1962248"/>
                  <a:pt x="1155308" y="1978419"/>
                  <a:pt x="1140201" y="2001079"/>
                </a:cubicBezTo>
                <a:cubicBezTo>
                  <a:pt x="1129243" y="2017516"/>
                  <a:pt x="1125550" y="2038283"/>
                  <a:pt x="1113697" y="2054087"/>
                </a:cubicBezTo>
                <a:cubicBezTo>
                  <a:pt x="1071773" y="2109986"/>
                  <a:pt x="1072676" y="2103100"/>
                  <a:pt x="1020932" y="2120348"/>
                </a:cubicBezTo>
                <a:cubicBezTo>
                  <a:pt x="961472" y="2179810"/>
                  <a:pt x="1032083" y="2117099"/>
                  <a:pt x="954671" y="2160105"/>
                </a:cubicBezTo>
                <a:cubicBezTo>
                  <a:pt x="926825" y="2175575"/>
                  <a:pt x="901662" y="2195444"/>
                  <a:pt x="875158" y="2213113"/>
                </a:cubicBezTo>
                <a:lnTo>
                  <a:pt x="835401" y="2239618"/>
                </a:lnTo>
                <a:cubicBezTo>
                  <a:pt x="759445" y="2353552"/>
                  <a:pt x="850510" y="2209399"/>
                  <a:pt x="795645" y="2319131"/>
                </a:cubicBezTo>
                <a:cubicBezTo>
                  <a:pt x="778928" y="2352565"/>
                  <a:pt x="767288" y="2360740"/>
                  <a:pt x="742636" y="2385392"/>
                </a:cubicBezTo>
                <a:cubicBezTo>
                  <a:pt x="720425" y="2452025"/>
                  <a:pt x="717273" y="2442969"/>
                  <a:pt x="742636" y="2544418"/>
                </a:cubicBezTo>
                <a:cubicBezTo>
                  <a:pt x="746499" y="2559870"/>
                  <a:pt x="755635" y="2575733"/>
                  <a:pt x="769141" y="2584174"/>
                </a:cubicBezTo>
                <a:cubicBezTo>
                  <a:pt x="792832" y="2598981"/>
                  <a:pt x="825408" y="2595182"/>
                  <a:pt x="848654" y="2610679"/>
                </a:cubicBezTo>
                <a:cubicBezTo>
                  <a:pt x="861906" y="2619514"/>
                  <a:pt x="873856" y="2630715"/>
                  <a:pt x="888410" y="2637183"/>
                </a:cubicBezTo>
                <a:cubicBezTo>
                  <a:pt x="913940" y="2648530"/>
                  <a:pt x="941419" y="2654852"/>
                  <a:pt x="967923" y="2663687"/>
                </a:cubicBezTo>
                <a:cubicBezTo>
                  <a:pt x="967933" y="2663690"/>
                  <a:pt x="1047425" y="2690189"/>
                  <a:pt x="1047436" y="2690192"/>
                </a:cubicBezTo>
                <a:lnTo>
                  <a:pt x="1100445" y="2703444"/>
                </a:lnTo>
                <a:lnTo>
                  <a:pt x="1179958" y="2676940"/>
                </a:lnTo>
                <a:cubicBezTo>
                  <a:pt x="1193210" y="2672523"/>
                  <a:pt x="1206162" y="2667075"/>
                  <a:pt x="1219714" y="2663687"/>
                </a:cubicBezTo>
                <a:lnTo>
                  <a:pt x="1272723" y="2650435"/>
                </a:lnTo>
                <a:cubicBezTo>
                  <a:pt x="1336994" y="2586164"/>
                  <a:pt x="1304940" y="2611287"/>
                  <a:pt x="1365488" y="2570922"/>
                </a:cubicBezTo>
                <a:cubicBezTo>
                  <a:pt x="1393592" y="2486612"/>
                  <a:pt x="1407777" y="2482177"/>
                  <a:pt x="1378741" y="2385392"/>
                </a:cubicBezTo>
                <a:cubicBezTo>
                  <a:pt x="1375151" y="2373424"/>
                  <a:pt x="1361071" y="2367722"/>
                  <a:pt x="1352236" y="2358887"/>
                </a:cubicBezTo>
                <a:cubicBezTo>
                  <a:pt x="1347819" y="2345635"/>
                  <a:pt x="1346171" y="2331109"/>
                  <a:pt x="1338984" y="2319131"/>
                </a:cubicBezTo>
                <a:cubicBezTo>
                  <a:pt x="1332556" y="2308417"/>
                  <a:pt x="1318068" y="2303801"/>
                  <a:pt x="1312480" y="2292626"/>
                </a:cubicBezTo>
                <a:cubicBezTo>
                  <a:pt x="1299986" y="2267637"/>
                  <a:pt x="1285975" y="2213113"/>
                  <a:pt x="1285975" y="2213113"/>
                </a:cubicBezTo>
                <a:cubicBezTo>
                  <a:pt x="1308271" y="2146230"/>
                  <a:pt x="1283038" y="2194807"/>
                  <a:pt x="1338984" y="2146853"/>
                </a:cubicBezTo>
                <a:cubicBezTo>
                  <a:pt x="1419021" y="2078250"/>
                  <a:pt x="1358699" y="2104942"/>
                  <a:pt x="1431749" y="2080592"/>
                </a:cubicBezTo>
                <a:cubicBezTo>
                  <a:pt x="1453836" y="2058505"/>
                  <a:pt x="1467088" y="2009914"/>
                  <a:pt x="1498010" y="2014331"/>
                </a:cubicBezTo>
                <a:cubicBezTo>
                  <a:pt x="1767020" y="2052761"/>
                  <a:pt x="1431234" y="2004058"/>
                  <a:pt x="1670288" y="2040835"/>
                </a:cubicBezTo>
                <a:cubicBezTo>
                  <a:pt x="1701161" y="2045585"/>
                  <a:pt x="1732132" y="2049670"/>
                  <a:pt x="1763054" y="2054087"/>
                </a:cubicBezTo>
                <a:cubicBezTo>
                  <a:pt x="1787705" y="2078739"/>
                  <a:pt x="1799346" y="2086915"/>
                  <a:pt x="1816062" y="2120348"/>
                </a:cubicBezTo>
                <a:cubicBezTo>
                  <a:pt x="1850468" y="2189160"/>
                  <a:pt x="1804050" y="2134842"/>
                  <a:pt x="1855819" y="2186609"/>
                </a:cubicBezTo>
                <a:cubicBezTo>
                  <a:pt x="1860236" y="2199861"/>
                  <a:pt x="1862824" y="2213872"/>
                  <a:pt x="1869071" y="2226366"/>
                </a:cubicBezTo>
                <a:cubicBezTo>
                  <a:pt x="1885789" y="2259801"/>
                  <a:pt x="1897427" y="2267974"/>
                  <a:pt x="1922080" y="2292626"/>
                </a:cubicBezTo>
                <a:cubicBezTo>
                  <a:pt x="1917663" y="2310296"/>
                  <a:pt x="1914062" y="2328190"/>
                  <a:pt x="1908828" y="2345635"/>
                </a:cubicBezTo>
                <a:cubicBezTo>
                  <a:pt x="1900800" y="2372395"/>
                  <a:pt x="1882323" y="2425148"/>
                  <a:pt x="1882323" y="2425148"/>
                </a:cubicBezTo>
                <a:cubicBezTo>
                  <a:pt x="1887365" y="2450356"/>
                  <a:pt x="1895243" y="2503996"/>
                  <a:pt x="1908828" y="2531166"/>
                </a:cubicBezTo>
                <a:cubicBezTo>
                  <a:pt x="1915951" y="2545411"/>
                  <a:pt x="1922895" y="2560973"/>
                  <a:pt x="1935332" y="2570922"/>
                </a:cubicBezTo>
                <a:cubicBezTo>
                  <a:pt x="1946240" y="2579648"/>
                  <a:pt x="1961836" y="2579757"/>
                  <a:pt x="1975088" y="2584174"/>
                </a:cubicBezTo>
                <a:cubicBezTo>
                  <a:pt x="2004004" y="2670919"/>
                  <a:pt x="1963843" y="2585779"/>
                  <a:pt x="2028097" y="2637183"/>
                </a:cubicBezTo>
                <a:cubicBezTo>
                  <a:pt x="2113727" y="2705689"/>
                  <a:pt x="1994429" y="2656883"/>
                  <a:pt x="2094358" y="2690192"/>
                </a:cubicBezTo>
                <a:cubicBezTo>
                  <a:pt x="2103193" y="2703444"/>
                  <a:pt x="2108425" y="2719999"/>
                  <a:pt x="2120862" y="2729948"/>
                </a:cubicBezTo>
                <a:cubicBezTo>
                  <a:pt x="2161835" y="2762726"/>
                  <a:pt x="2304134" y="2730153"/>
                  <a:pt x="2306393" y="2729948"/>
                </a:cubicBezTo>
                <a:cubicBezTo>
                  <a:pt x="2319645" y="2725531"/>
                  <a:pt x="2334782" y="2724815"/>
                  <a:pt x="2346149" y="2716696"/>
                </a:cubicBezTo>
                <a:cubicBezTo>
                  <a:pt x="2405698" y="2674161"/>
                  <a:pt x="2388307" y="2670625"/>
                  <a:pt x="2425662" y="2623931"/>
                </a:cubicBezTo>
                <a:cubicBezTo>
                  <a:pt x="2433467" y="2614174"/>
                  <a:pt x="2443332" y="2606261"/>
                  <a:pt x="2452167" y="2597426"/>
                </a:cubicBezTo>
                <a:cubicBezTo>
                  <a:pt x="2485476" y="2497499"/>
                  <a:pt x="2440544" y="2620671"/>
                  <a:pt x="2491923" y="2517913"/>
                </a:cubicBezTo>
                <a:cubicBezTo>
                  <a:pt x="2498170" y="2505419"/>
                  <a:pt x="2500758" y="2491409"/>
                  <a:pt x="2505175" y="2478157"/>
                </a:cubicBezTo>
                <a:cubicBezTo>
                  <a:pt x="2481248" y="2191028"/>
                  <a:pt x="2471666" y="2291868"/>
                  <a:pt x="2465419" y="2279374"/>
                </a:cubicBezTo>
                <a:cubicBezTo>
                  <a:pt x="2459172" y="2266880"/>
                  <a:pt x="2461557" y="2255268"/>
                  <a:pt x="2452167" y="2239618"/>
                </a:cubicBezTo>
                <a:cubicBezTo>
                  <a:pt x="2442777" y="2223968"/>
                  <a:pt x="2399886" y="2191852"/>
                  <a:pt x="2385906" y="2186609"/>
                </a:cubicBezTo>
                <a:cubicBezTo>
                  <a:pt x="2364816" y="2178700"/>
                  <a:pt x="2341732" y="2177774"/>
                  <a:pt x="2319645" y="2173357"/>
                </a:cubicBezTo>
                <a:cubicBezTo>
                  <a:pt x="2262219" y="2177774"/>
                  <a:pt x="2204258" y="2177626"/>
                  <a:pt x="2147367" y="2186609"/>
                </a:cubicBezTo>
                <a:cubicBezTo>
                  <a:pt x="2119771" y="2190966"/>
                  <a:pt x="2067854" y="2213113"/>
                  <a:pt x="2067854" y="2213113"/>
                </a:cubicBezTo>
                <a:cubicBezTo>
                  <a:pt x="2054602" y="2208696"/>
                  <a:pt x="2036216" y="2211228"/>
                  <a:pt x="2028097" y="2199861"/>
                </a:cubicBezTo>
                <a:cubicBezTo>
                  <a:pt x="2011858" y="2177127"/>
                  <a:pt x="2010428" y="2146852"/>
                  <a:pt x="2001593" y="2120348"/>
                </a:cubicBezTo>
                <a:cubicBezTo>
                  <a:pt x="1997176" y="2107096"/>
                  <a:pt x="1998218" y="2090469"/>
                  <a:pt x="1988341" y="2080592"/>
                </a:cubicBezTo>
                <a:lnTo>
                  <a:pt x="1961836" y="2054087"/>
                </a:lnTo>
                <a:cubicBezTo>
                  <a:pt x="1957419" y="2040835"/>
                  <a:pt x="1956703" y="2025698"/>
                  <a:pt x="1948584" y="2014331"/>
                </a:cubicBezTo>
                <a:cubicBezTo>
                  <a:pt x="1934060" y="1993997"/>
                  <a:pt x="1909436" y="1982114"/>
                  <a:pt x="1895575" y="1961322"/>
                </a:cubicBezTo>
                <a:lnTo>
                  <a:pt x="1869071" y="1921566"/>
                </a:lnTo>
                <a:cubicBezTo>
                  <a:pt x="1899526" y="1830200"/>
                  <a:pt x="1875820" y="1861808"/>
                  <a:pt x="1922080" y="1815548"/>
                </a:cubicBezTo>
                <a:cubicBezTo>
                  <a:pt x="1940670" y="1759779"/>
                  <a:pt x="1947460" y="1759164"/>
                  <a:pt x="1922080" y="1683026"/>
                </a:cubicBezTo>
                <a:cubicBezTo>
                  <a:pt x="1918129" y="1671173"/>
                  <a:pt x="1904410" y="1665357"/>
                  <a:pt x="1895575" y="1656522"/>
                </a:cubicBezTo>
                <a:cubicBezTo>
                  <a:pt x="1872562" y="1587484"/>
                  <a:pt x="1897397" y="1642233"/>
                  <a:pt x="1855819" y="1590261"/>
                </a:cubicBezTo>
                <a:cubicBezTo>
                  <a:pt x="1845869" y="1577824"/>
                  <a:pt x="1841751" y="1560454"/>
                  <a:pt x="1829314" y="1550505"/>
                </a:cubicBezTo>
                <a:cubicBezTo>
                  <a:pt x="1818406" y="1541779"/>
                  <a:pt x="1803337" y="1539550"/>
                  <a:pt x="1789558" y="1537253"/>
                </a:cubicBezTo>
                <a:cubicBezTo>
                  <a:pt x="1750101" y="1530677"/>
                  <a:pt x="1710045" y="1528418"/>
                  <a:pt x="1670288" y="1524000"/>
                </a:cubicBezTo>
                <a:cubicBezTo>
                  <a:pt x="1643784" y="1515165"/>
                  <a:pt x="1617279" y="1488661"/>
                  <a:pt x="1590775" y="1497496"/>
                </a:cubicBezTo>
                <a:lnTo>
                  <a:pt x="1511262" y="1524000"/>
                </a:lnTo>
                <a:cubicBezTo>
                  <a:pt x="1493593" y="1519583"/>
                  <a:pt x="1470107" y="1524576"/>
                  <a:pt x="1458254" y="1510748"/>
                </a:cubicBezTo>
                <a:cubicBezTo>
                  <a:pt x="1440072" y="1489536"/>
                  <a:pt x="1447246" y="1454481"/>
                  <a:pt x="1431749" y="1431235"/>
                </a:cubicBezTo>
                <a:cubicBezTo>
                  <a:pt x="1422914" y="1417983"/>
                  <a:pt x="1415610" y="1403572"/>
                  <a:pt x="1405245" y="1391479"/>
                </a:cubicBezTo>
                <a:cubicBezTo>
                  <a:pt x="1362397" y="1341490"/>
                  <a:pt x="1359373" y="1343228"/>
                  <a:pt x="1312480" y="1311966"/>
                </a:cubicBezTo>
                <a:cubicBezTo>
                  <a:pt x="1274939" y="1199340"/>
                  <a:pt x="1327297" y="1336660"/>
                  <a:pt x="1272723" y="1245705"/>
                </a:cubicBezTo>
                <a:cubicBezTo>
                  <a:pt x="1265536" y="1233727"/>
                  <a:pt x="1263888" y="1219200"/>
                  <a:pt x="1259471" y="1205948"/>
                </a:cubicBezTo>
                <a:cubicBezTo>
                  <a:pt x="1263888" y="1170609"/>
                  <a:pt x="1262489" y="1134043"/>
                  <a:pt x="1272723" y="1099931"/>
                </a:cubicBezTo>
                <a:cubicBezTo>
                  <a:pt x="1276313" y="1087963"/>
                  <a:pt x="1291731" y="1083422"/>
                  <a:pt x="1299228" y="1073426"/>
                </a:cubicBezTo>
                <a:cubicBezTo>
                  <a:pt x="1301437" y="1057965"/>
                  <a:pt x="1274932" y="1027044"/>
                  <a:pt x="1285975" y="1007166"/>
                </a:cubicBezTo>
                <a:cubicBezTo>
                  <a:pt x="1285975" y="971827"/>
                  <a:pt x="1299228" y="874644"/>
                  <a:pt x="1299228" y="861392"/>
                </a:cubicBezTo>
                <a:cubicBezTo>
                  <a:pt x="1299228" y="848140"/>
                  <a:pt x="1288184" y="927653"/>
                  <a:pt x="1285975" y="927653"/>
                </a:cubicBezTo>
                <a:cubicBezTo>
                  <a:pt x="1283766" y="927653"/>
                  <a:pt x="1279349" y="876853"/>
                  <a:pt x="1285975" y="861392"/>
                </a:cubicBezTo>
                <a:cubicBezTo>
                  <a:pt x="1292601" y="845931"/>
                  <a:pt x="1305854" y="848139"/>
                  <a:pt x="1325732" y="834887"/>
                </a:cubicBezTo>
                <a:cubicBezTo>
                  <a:pt x="1351215" y="815774"/>
                  <a:pt x="1405245" y="781879"/>
                  <a:pt x="1405245" y="781879"/>
                </a:cubicBezTo>
                <a:cubicBezTo>
                  <a:pt x="1414080" y="768627"/>
                  <a:pt x="1420487" y="753384"/>
                  <a:pt x="1431749" y="742122"/>
                </a:cubicBezTo>
                <a:cubicBezTo>
                  <a:pt x="1443011" y="730860"/>
                  <a:pt x="1461556" y="728055"/>
                  <a:pt x="1471506" y="715618"/>
                </a:cubicBezTo>
                <a:cubicBezTo>
                  <a:pt x="1544663" y="624173"/>
                  <a:pt x="1520096" y="662609"/>
                  <a:pt x="1524514" y="649357"/>
                </a:cubicBezTo>
                <a:cubicBezTo>
                  <a:pt x="1528932" y="636105"/>
                  <a:pt x="1529040" y="620508"/>
                  <a:pt x="1537767" y="609600"/>
                </a:cubicBezTo>
                <a:cubicBezTo>
                  <a:pt x="1572731" y="565895"/>
                  <a:pt x="1595187" y="586629"/>
                  <a:pt x="1643784" y="596348"/>
                </a:cubicBezTo>
                <a:cubicBezTo>
                  <a:pt x="1652619" y="605183"/>
                  <a:pt x="1657830" y="621895"/>
                  <a:pt x="1670288" y="622853"/>
                </a:cubicBezTo>
                <a:cubicBezTo>
                  <a:pt x="1718936" y="626595"/>
                  <a:pt x="1769253" y="623367"/>
                  <a:pt x="1816062" y="609600"/>
                </a:cubicBezTo>
                <a:cubicBezTo>
                  <a:pt x="1846622" y="600612"/>
                  <a:pt x="1865355" y="566665"/>
                  <a:pt x="1895575" y="556592"/>
                </a:cubicBezTo>
                <a:lnTo>
                  <a:pt x="1935332" y="543340"/>
                </a:lnTo>
                <a:cubicBezTo>
                  <a:pt x="1959628" y="563218"/>
                  <a:pt x="2017053" y="642731"/>
                  <a:pt x="2041349" y="675861"/>
                </a:cubicBezTo>
                <a:cubicBezTo>
                  <a:pt x="2064364" y="744906"/>
                  <a:pt x="2039525" y="690146"/>
                  <a:pt x="2081106" y="742122"/>
                </a:cubicBezTo>
                <a:cubicBezTo>
                  <a:pt x="2091056" y="754559"/>
                  <a:pt x="2096348" y="770617"/>
                  <a:pt x="2107610" y="781879"/>
                </a:cubicBezTo>
                <a:cubicBezTo>
                  <a:pt x="2133299" y="807568"/>
                  <a:pt x="2154789" y="810857"/>
                  <a:pt x="2187123" y="821635"/>
                </a:cubicBezTo>
                <a:cubicBezTo>
                  <a:pt x="2191540" y="834887"/>
                  <a:pt x="2200375" y="847423"/>
                  <a:pt x="2200375" y="861392"/>
                </a:cubicBezTo>
                <a:cubicBezTo>
                  <a:pt x="2200375" y="878031"/>
                  <a:pt x="2180120" y="935410"/>
                  <a:pt x="2173871" y="954157"/>
                </a:cubicBezTo>
                <a:cubicBezTo>
                  <a:pt x="2174636" y="961805"/>
                  <a:pt x="2177451" y="1088228"/>
                  <a:pt x="2200375" y="1126435"/>
                </a:cubicBezTo>
                <a:cubicBezTo>
                  <a:pt x="2206803" y="1137149"/>
                  <a:pt x="2217123" y="1145135"/>
                  <a:pt x="2226880" y="1152940"/>
                </a:cubicBezTo>
                <a:cubicBezTo>
                  <a:pt x="2239317" y="1162889"/>
                  <a:pt x="2253384" y="1170609"/>
                  <a:pt x="2266636" y="1179444"/>
                </a:cubicBezTo>
                <a:cubicBezTo>
                  <a:pt x="2291878" y="1255169"/>
                  <a:pt x="2259064" y="1192065"/>
                  <a:pt x="2319645" y="1232453"/>
                </a:cubicBezTo>
                <a:cubicBezTo>
                  <a:pt x="2335239" y="1242849"/>
                  <a:pt x="2343018" y="1263108"/>
                  <a:pt x="2359401" y="1272209"/>
                </a:cubicBezTo>
                <a:cubicBezTo>
                  <a:pt x="2383823" y="1285777"/>
                  <a:pt x="2438914" y="1298713"/>
                  <a:pt x="2438914" y="1298713"/>
                </a:cubicBezTo>
                <a:cubicBezTo>
                  <a:pt x="2474253" y="1294296"/>
                  <a:pt x="2510108" y="1292923"/>
                  <a:pt x="2544932" y="1285461"/>
                </a:cubicBezTo>
                <a:cubicBezTo>
                  <a:pt x="2572250" y="1279607"/>
                  <a:pt x="2624445" y="1258957"/>
                  <a:pt x="2624445" y="1258957"/>
                </a:cubicBezTo>
                <a:cubicBezTo>
                  <a:pt x="2730459" y="1329633"/>
                  <a:pt x="2630757" y="1265269"/>
                  <a:pt x="2690706" y="1325218"/>
                </a:cubicBezTo>
                <a:cubicBezTo>
                  <a:pt x="2750655" y="1385167"/>
                  <a:pt x="2720140" y="1309734"/>
                  <a:pt x="2783471" y="1404731"/>
                </a:cubicBezTo>
                <a:cubicBezTo>
                  <a:pt x="2803151" y="1434251"/>
                  <a:pt x="2809503" y="1449411"/>
                  <a:pt x="2836480" y="1470992"/>
                </a:cubicBezTo>
                <a:cubicBezTo>
                  <a:pt x="2848917" y="1480941"/>
                  <a:pt x="2864143" y="1487131"/>
                  <a:pt x="2876236" y="1497496"/>
                </a:cubicBezTo>
                <a:cubicBezTo>
                  <a:pt x="2921882" y="1536621"/>
                  <a:pt x="2920324" y="1552671"/>
                  <a:pt x="2969001" y="1577009"/>
                </a:cubicBezTo>
                <a:cubicBezTo>
                  <a:pt x="2981495" y="1583256"/>
                  <a:pt x="2995506" y="1585844"/>
                  <a:pt x="3008758" y="1590261"/>
                </a:cubicBezTo>
                <a:cubicBezTo>
                  <a:pt x="3030845" y="1656522"/>
                  <a:pt x="3026427" y="1616766"/>
                  <a:pt x="2995506" y="1709531"/>
                </a:cubicBezTo>
                <a:lnTo>
                  <a:pt x="2982254" y="1749287"/>
                </a:lnTo>
                <a:lnTo>
                  <a:pt x="2969001" y="1789044"/>
                </a:lnTo>
                <a:cubicBezTo>
                  <a:pt x="2979425" y="1820314"/>
                  <a:pt x="2978441" y="1837114"/>
                  <a:pt x="3008758" y="1855305"/>
                </a:cubicBezTo>
                <a:cubicBezTo>
                  <a:pt x="3020736" y="1862492"/>
                  <a:pt x="3035262" y="1864140"/>
                  <a:pt x="3048514" y="1868557"/>
                </a:cubicBezTo>
                <a:cubicBezTo>
                  <a:pt x="3057349" y="1877392"/>
                  <a:pt x="3064305" y="1888633"/>
                  <a:pt x="3075019" y="1895061"/>
                </a:cubicBezTo>
                <a:cubicBezTo>
                  <a:pt x="3086997" y="1902248"/>
                  <a:pt x="3104898" y="1898436"/>
                  <a:pt x="3114775" y="1908313"/>
                </a:cubicBezTo>
                <a:cubicBezTo>
                  <a:pt x="3124653" y="1918191"/>
                  <a:pt x="3123610" y="1934818"/>
                  <a:pt x="3128028" y="1948070"/>
                </a:cubicBezTo>
                <a:cubicBezTo>
                  <a:pt x="3106000" y="1970097"/>
                  <a:pt x="3091855" y="1987707"/>
                  <a:pt x="3061767" y="2001079"/>
                </a:cubicBezTo>
                <a:cubicBezTo>
                  <a:pt x="3036237" y="2012426"/>
                  <a:pt x="2982254" y="2027583"/>
                  <a:pt x="2982254" y="2027583"/>
                </a:cubicBezTo>
                <a:cubicBezTo>
                  <a:pt x="2964584" y="2045253"/>
                  <a:pt x="2943106" y="2059800"/>
                  <a:pt x="2929245" y="2080592"/>
                </a:cubicBezTo>
                <a:cubicBezTo>
                  <a:pt x="2917206" y="2098650"/>
                  <a:pt x="2897218" y="2134264"/>
                  <a:pt x="2876236" y="2146853"/>
                </a:cubicBezTo>
                <a:cubicBezTo>
                  <a:pt x="2864258" y="2154040"/>
                  <a:pt x="2850116" y="2157075"/>
                  <a:pt x="2836480" y="2160105"/>
                </a:cubicBezTo>
                <a:cubicBezTo>
                  <a:pt x="2810250" y="2165934"/>
                  <a:pt x="2783035" y="2166840"/>
                  <a:pt x="2756967" y="2173357"/>
                </a:cubicBezTo>
                <a:cubicBezTo>
                  <a:pt x="2723837" y="2208696"/>
                  <a:pt x="2655367" y="2334592"/>
                  <a:pt x="2637697" y="2372140"/>
                </a:cubicBezTo>
                <a:cubicBezTo>
                  <a:pt x="2620027" y="2409688"/>
                  <a:pt x="2644323" y="2387601"/>
                  <a:pt x="2650949" y="2398644"/>
                </a:cubicBezTo>
                <a:cubicBezTo>
                  <a:pt x="2657575" y="2409687"/>
                  <a:pt x="2670828" y="2422939"/>
                  <a:pt x="2677454" y="2438400"/>
                </a:cubicBezTo>
                <a:cubicBezTo>
                  <a:pt x="2684080" y="2453861"/>
                  <a:pt x="2681871" y="2471531"/>
                  <a:pt x="2690706" y="2491409"/>
                </a:cubicBezTo>
                <a:cubicBezTo>
                  <a:pt x="2699541" y="2511287"/>
                  <a:pt x="2715001" y="2542209"/>
                  <a:pt x="2730462" y="2557670"/>
                </a:cubicBezTo>
                <a:cubicBezTo>
                  <a:pt x="2745923" y="2573131"/>
                  <a:pt x="2774636" y="2573131"/>
                  <a:pt x="2783471" y="2584174"/>
                </a:cubicBezTo>
                <a:cubicBezTo>
                  <a:pt x="2792306" y="2595217"/>
                  <a:pt x="2770219" y="2617305"/>
                  <a:pt x="2783471" y="2623931"/>
                </a:cubicBezTo>
                <a:cubicBezTo>
                  <a:pt x="2796723" y="2630557"/>
                  <a:pt x="2821019" y="2617305"/>
                  <a:pt x="2862984" y="2623931"/>
                </a:cubicBezTo>
                <a:cubicBezTo>
                  <a:pt x="2891697" y="2685775"/>
                  <a:pt x="2999923" y="2659270"/>
                  <a:pt x="3035262" y="2663687"/>
                </a:cubicBezTo>
                <a:cubicBezTo>
                  <a:pt x="3049168" y="2662363"/>
                  <a:pt x="3061767" y="2654852"/>
                  <a:pt x="3075019" y="2650435"/>
                </a:cubicBezTo>
                <a:cubicBezTo>
                  <a:pt x="3092688" y="2646018"/>
                  <a:pt x="3119193" y="2648226"/>
                  <a:pt x="3141280" y="2637183"/>
                </a:cubicBezTo>
                <a:cubicBezTo>
                  <a:pt x="3163367" y="2626140"/>
                  <a:pt x="3189872" y="2597426"/>
                  <a:pt x="3207541" y="2584174"/>
                </a:cubicBezTo>
                <a:cubicBezTo>
                  <a:pt x="3225210" y="2570922"/>
                  <a:pt x="3234045" y="2575339"/>
                  <a:pt x="3247297" y="2557670"/>
                </a:cubicBezTo>
                <a:cubicBezTo>
                  <a:pt x="3260549" y="2540001"/>
                  <a:pt x="3278219" y="2502453"/>
                  <a:pt x="3287054" y="2478157"/>
                </a:cubicBezTo>
                <a:cubicBezTo>
                  <a:pt x="3295889" y="2453861"/>
                  <a:pt x="3291471" y="2429565"/>
                  <a:pt x="3300306" y="2411896"/>
                </a:cubicBezTo>
                <a:cubicBezTo>
                  <a:pt x="3309141" y="2394227"/>
                  <a:pt x="3340062" y="2389809"/>
                  <a:pt x="3340062" y="2372140"/>
                </a:cubicBezTo>
                <a:cubicBezTo>
                  <a:pt x="3340062" y="2354471"/>
                  <a:pt x="3313558" y="2327966"/>
                  <a:pt x="3300306" y="2305879"/>
                </a:cubicBezTo>
                <a:cubicBezTo>
                  <a:pt x="3287054" y="2283792"/>
                  <a:pt x="3278219" y="2259496"/>
                  <a:pt x="3260549" y="2239618"/>
                </a:cubicBezTo>
                <a:cubicBezTo>
                  <a:pt x="3242879" y="2219740"/>
                  <a:pt x="3203123" y="2202070"/>
                  <a:pt x="3194288" y="2186609"/>
                </a:cubicBezTo>
                <a:cubicBezTo>
                  <a:pt x="3211958" y="2164522"/>
                  <a:pt x="3200915" y="2157897"/>
                  <a:pt x="3207541" y="2146853"/>
                </a:cubicBezTo>
                <a:cubicBezTo>
                  <a:pt x="3216376" y="2138018"/>
                  <a:pt x="3223649" y="2127279"/>
                  <a:pt x="3234045" y="2120348"/>
                </a:cubicBezTo>
                <a:cubicBezTo>
                  <a:pt x="3284197" y="2086913"/>
                  <a:pt x="3262539" y="2105106"/>
                  <a:pt x="3300306" y="2067340"/>
                </a:cubicBezTo>
                <a:cubicBezTo>
                  <a:pt x="3335645" y="2038627"/>
                  <a:pt x="3415158" y="1970157"/>
                  <a:pt x="3446080" y="1948070"/>
                </a:cubicBezTo>
                <a:cubicBezTo>
                  <a:pt x="3472584" y="1939235"/>
                  <a:pt x="3472584" y="1948070"/>
                  <a:pt x="3485836" y="1934818"/>
                </a:cubicBezTo>
                <a:cubicBezTo>
                  <a:pt x="3523377" y="1822192"/>
                  <a:pt x="3518406" y="1880535"/>
                  <a:pt x="3525593" y="1868557"/>
                </a:cubicBezTo>
                <a:cubicBezTo>
                  <a:pt x="3532780" y="1856579"/>
                  <a:pt x="3528896" y="1841237"/>
                  <a:pt x="3538845" y="1828800"/>
                </a:cubicBezTo>
                <a:cubicBezTo>
                  <a:pt x="3548794" y="1816363"/>
                  <a:pt x="3568845" y="1810101"/>
                  <a:pt x="3578601" y="1802296"/>
                </a:cubicBezTo>
                <a:cubicBezTo>
                  <a:pt x="3588357" y="1794491"/>
                  <a:pt x="3596271" y="1784627"/>
                  <a:pt x="3605106" y="1775792"/>
                </a:cubicBezTo>
                <a:cubicBezTo>
                  <a:pt x="3628066" y="1706912"/>
                  <a:pt x="3653950" y="1667377"/>
                  <a:pt x="3618358" y="1590261"/>
                </a:cubicBezTo>
                <a:cubicBezTo>
                  <a:pt x="3591146" y="1531302"/>
                  <a:pt x="3552433" y="1531861"/>
                  <a:pt x="3512341" y="1497496"/>
                </a:cubicBezTo>
                <a:cubicBezTo>
                  <a:pt x="3432304" y="1428893"/>
                  <a:pt x="3492626" y="1455585"/>
                  <a:pt x="3419575" y="1431235"/>
                </a:cubicBezTo>
                <a:cubicBezTo>
                  <a:pt x="3362149" y="1435652"/>
                  <a:pt x="3304448" y="1437343"/>
                  <a:pt x="3247297" y="1444487"/>
                </a:cubicBezTo>
                <a:cubicBezTo>
                  <a:pt x="3233436" y="1446220"/>
                  <a:pt x="3221510" y="1457740"/>
                  <a:pt x="3207541" y="1457740"/>
                </a:cubicBezTo>
                <a:cubicBezTo>
                  <a:pt x="3180671" y="1457740"/>
                  <a:pt x="3154532" y="1448905"/>
                  <a:pt x="3128028" y="1444487"/>
                </a:cubicBezTo>
                <a:cubicBezTo>
                  <a:pt x="3119193" y="1435652"/>
                  <a:pt x="3109328" y="1427739"/>
                  <a:pt x="3101523" y="1417983"/>
                </a:cubicBezTo>
                <a:cubicBezTo>
                  <a:pt x="3091573" y="1405546"/>
                  <a:pt x="3087456" y="1388176"/>
                  <a:pt x="3075019" y="1378226"/>
                </a:cubicBezTo>
                <a:cubicBezTo>
                  <a:pt x="3064111" y="1369500"/>
                  <a:pt x="3048514" y="1369391"/>
                  <a:pt x="3035262" y="1364974"/>
                </a:cubicBezTo>
                <a:cubicBezTo>
                  <a:pt x="2966255" y="1261463"/>
                  <a:pt x="3054350" y="1375978"/>
                  <a:pt x="2969001" y="1311966"/>
                </a:cubicBezTo>
                <a:cubicBezTo>
                  <a:pt x="2944013" y="1293225"/>
                  <a:pt x="2924828" y="1267792"/>
                  <a:pt x="2902741" y="1245705"/>
                </a:cubicBezTo>
                <a:cubicBezTo>
                  <a:pt x="2893906" y="1236870"/>
                  <a:pt x="2886632" y="1226131"/>
                  <a:pt x="2876236" y="1219200"/>
                </a:cubicBezTo>
                <a:cubicBezTo>
                  <a:pt x="2826084" y="1185765"/>
                  <a:pt x="2847742" y="1203958"/>
                  <a:pt x="2809975" y="1166192"/>
                </a:cubicBezTo>
                <a:cubicBezTo>
                  <a:pt x="2805558" y="1152940"/>
                  <a:pt x="2796723" y="1140404"/>
                  <a:pt x="2796723" y="1126435"/>
                </a:cubicBezTo>
                <a:cubicBezTo>
                  <a:pt x="2796723" y="1092029"/>
                  <a:pt x="2815485" y="1081169"/>
                  <a:pt x="2836480" y="1060174"/>
                </a:cubicBezTo>
                <a:cubicBezTo>
                  <a:pt x="2840897" y="1042505"/>
                  <a:pt x="2849732" y="1025379"/>
                  <a:pt x="2849732" y="1007166"/>
                </a:cubicBezTo>
                <a:cubicBezTo>
                  <a:pt x="2849732" y="962772"/>
                  <a:pt x="2851411" y="916452"/>
                  <a:pt x="2836480" y="874644"/>
                </a:cubicBezTo>
                <a:cubicBezTo>
                  <a:pt x="2828075" y="851111"/>
                  <a:pt x="2801141" y="839305"/>
                  <a:pt x="2783471" y="821635"/>
                </a:cubicBezTo>
                <a:cubicBezTo>
                  <a:pt x="2770219" y="808383"/>
                  <a:pt x="2761494" y="787806"/>
                  <a:pt x="2743714" y="781879"/>
                </a:cubicBezTo>
                <a:cubicBezTo>
                  <a:pt x="2646923" y="749614"/>
                  <a:pt x="2691305" y="762150"/>
                  <a:pt x="2611193" y="742122"/>
                </a:cubicBezTo>
                <a:cubicBezTo>
                  <a:pt x="2518428" y="746539"/>
                  <a:pt x="2425447" y="747662"/>
                  <a:pt x="2332897" y="755374"/>
                </a:cubicBezTo>
                <a:cubicBezTo>
                  <a:pt x="2318976" y="756534"/>
                  <a:pt x="2303018" y="778503"/>
                  <a:pt x="2293141" y="768626"/>
                </a:cubicBezTo>
                <a:cubicBezTo>
                  <a:pt x="2273386" y="748871"/>
                  <a:pt x="2289882" y="704610"/>
                  <a:pt x="2266636" y="689113"/>
                </a:cubicBezTo>
                <a:cubicBezTo>
                  <a:pt x="2216484" y="655678"/>
                  <a:pt x="2238142" y="673871"/>
                  <a:pt x="2200375" y="636105"/>
                </a:cubicBezTo>
                <a:cubicBezTo>
                  <a:pt x="2178081" y="569221"/>
                  <a:pt x="2203313" y="617798"/>
                  <a:pt x="2147367" y="569844"/>
                </a:cubicBezTo>
                <a:cubicBezTo>
                  <a:pt x="2128394" y="553582"/>
                  <a:pt x="2115150" y="530696"/>
                  <a:pt x="2094358" y="516835"/>
                </a:cubicBezTo>
                <a:cubicBezTo>
                  <a:pt x="2044205" y="483401"/>
                  <a:pt x="2065863" y="501593"/>
                  <a:pt x="2028097" y="463826"/>
                </a:cubicBezTo>
                <a:cubicBezTo>
                  <a:pt x="2051672" y="369524"/>
                  <a:pt x="2070427" y="348721"/>
                  <a:pt x="2041349" y="251792"/>
                </a:cubicBezTo>
                <a:cubicBezTo>
                  <a:pt x="2037759" y="239825"/>
                  <a:pt x="2023680" y="234122"/>
                  <a:pt x="2014845" y="225287"/>
                </a:cubicBezTo>
                <a:cubicBezTo>
                  <a:pt x="2010428" y="212035"/>
                  <a:pt x="2008780" y="197509"/>
                  <a:pt x="2001593" y="185531"/>
                </a:cubicBezTo>
                <a:cubicBezTo>
                  <a:pt x="1995165" y="174817"/>
                  <a:pt x="1980676" y="170201"/>
                  <a:pt x="1975088" y="159026"/>
                </a:cubicBezTo>
                <a:cubicBezTo>
                  <a:pt x="1962594" y="134038"/>
                  <a:pt x="1957419" y="106017"/>
                  <a:pt x="1948584" y="79513"/>
                </a:cubicBezTo>
                <a:cubicBezTo>
                  <a:pt x="1932209" y="30387"/>
                  <a:pt x="1941579" y="52251"/>
                  <a:pt x="1922080" y="13253"/>
                </a:cubicBezTo>
              </a:path>
            </a:pathLst>
          </a:custGeom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Arrow Connector 53"/>
          <p:cNvCxnSpPr>
            <a:stCxn id="50" idx="248"/>
          </p:cNvCxnSpPr>
          <p:nvPr/>
        </p:nvCxnSpPr>
        <p:spPr>
          <a:xfrm flipH="1" flipV="1">
            <a:off x="3034759" y="3657632"/>
            <a:ext cx="66250" cy="119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2769704" y="3710609"/>
            <a:ext cx="79513" cy="5300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1179445" y="5420138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1914941" y="4605129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3074506" y="6135755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471532" y="5453268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1934818" y="6109250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2604054" y="4008782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3392558" y="4784034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4167811" y="5413513"/>
            <a:ext cx="72886" cy="59636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3902766" y="6036364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0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906" y="4458691"/>
            <a:ext cx="412999" cy="412999"/>
          </a:xfrm>
          <a:prstGeom prst="rect">
            <a:avLst/>
          </a:prstGeom>
          <a:noFill/>
        </p:spPr>
      </p:pic>
      <p:pic>
        <p:nvPicPr>
          <p:cNvPr id="71" name="Picture 2" descr="D:\PES\DS_2020\Madam\Ha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525" y="5296822"/>
            <a:ext cx="419947" cy="530087"/>
          </a:xfrm>
          <a:prstGeom prst="rect">
            <a:avLst/>
          </a:prstGeom>
          <a:noFill/>
        </p:spPr>
      </p:pic>
      <p:pic>
        <p:nvPicPr>
          <p:cNvPr id="73" name="Picture 2" descr="D:\PES\DS_2020\Madam\Ha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9400" y="4585329"/>
            <a:ext cx="419947" cy="530087"/>
          </a:xfrm>
          <a:prstGeom prst="rect">
            <a:avLst/>
          </a:prstGeom>
          <a:noFill/>
        </p:spPr>
      </p:pic>
      <p:pic>
        <p:nvPicPr>
          <p:cNvPr id="74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0125" y="5300196"/>
            <a:ext cx="412999" cy="412999"/>
          </a:xfrm>
          <a:prstGeom prst="rect">
            <a:avLst/>
          </a:prstGeom>
          <a:noFill/>
        </p:spPr>
      </p:pic>
      <p:pic>
        <p:nvPicPr>
          <p:cNvPr id="75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6238" y="5989316"/>
            <a:ext cx="412999" cy="412999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4744278" y="421419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02697" y="420756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41230" y="42075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93022" y="420756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38184" y="421419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70096" y="420756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62252" y="421419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33919" y="420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586319" y="42141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6273" y="3888847"/>
            <a:ext cx="412999" cy="412999"/>
          </a:xfrm>
          <a:prstGeom prst="rect">
            <a:avLst/>
          </a:prstGeom>
          <a:noFill/>
        </p:spPr>
      </p:pic>
      <p:pic>
        <p:nvPicPr>
          <p:cNvPr id="94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3655" y="5995935"/>
            <a:ext cx="412999" cy="412999"/>
          </a:xfrm>
          <a:prstGeom prst="rect">
            <a:avLst/>
          </a:prstGeom>
          <a:noFill/>
        </p:spPr>
      </p:pic>
      <p:pic>
        <p:nvPicPr>
          <p:cNvPr id="95" name="Picture 2" descr="D:\PES\DS_2020\Madam\Ha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4896" y="5274365"/>
            <a:ext cx="419947" cy="483781"/>
          </a:xfrm>
          <a:prstGeom prst="rect">
            <a:avLst/>
          </a:prstGeom>
          <a:noFill/>
        </p:spPr>
      </p:pic>
      <p:pic>
        <p:nvPicPr>
          <p:cNvPr id="96" name="Picture 2" descr="D:\PES\DS_2020\Madam\Ha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35264">
            <a:off x="3469363" y="5691223"/>
            <a:ext cx="419947" cy="391016"/>
          </a:xfrm>
          <a:prstGeom prst="rect">
            <a:avLst/>
          </a:prstGeom>
          <a:noFill/>
        </p:spPr>
      </p:pic>
      <p:pic>
        <p:nvPicPr>
          <p:cNvPr id="66" name="Picture 2" descr="D:\PES\DS_2020\Madam\Ha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1987819" y="5151778"/>
            <a:ext cx="371068" cy="371068"/>
          </a:xfrm>
          <a:prstGeom prst="rect">
            <a:avLst/>
          </a:prstGeom>
          <a:noFill/>
        </p:spPr>
      </p:pic>
      <p:pic>
        <p:nvPicPr>
          <p:cNvPr id="72" name="Picture 2" descr="D:\PES\DS_2020\Madam\Ha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590793" y="5847517"/>
            <a:ext cx="371068" cy="371068"/>
          </a:xfrm>
          <a:prstGeom prst="rect">
            <a:avLst/>
          </a:prstGeom>
          <a:noFill/>
        </p:spPr>
      </p:pic>
      <p:pic>
        <p:nvPicPr>
          <p:cNvPr id="76" name="Picture 3" descr="D:\PES\DS_2020\Madam\RightHan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9833470">
            <a:off x="3075351" y="5027117"/>
            <a:ext cx="473525" cy="480982"/>
          </a:xfrm>
          <a:prstGeom prst="rect">
            <a:avLst/>
          </a:prstGeom>
          <a:noFill/>
        </p:spPr>
      </p:pic>
      <p:pic>
        <p:nvPicPr>
          <p:cNvPr id="78" name="Picture 3" descr="D:\PES\DS_2020\Madam\RightHan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1389559">
            <a:off x="2546208" y="4622664"/>
            <a:ext cx="407258" cy="413671"/>
          </a:xfrm>
          <a:prstGeom prst="rect">
            <a:avLst/>
          </a:prstGeom>
          <a:noFill/>
        </p:spPr>
      </p:pic>
      <p:pic>
        <p:nvPicPr>
          <p:cNvPr id="85" name="Picture 2" descr="D:\PES\DS_2020\Madam\Ha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802828" y="4456039"/>
            <a:ext cx="371068" cy="371068"/>
          </a:xfrm>
          <a:prstGeom prst="rect">
            <a:avLst/>
          </a:prstGeom>
          <a:noFill/>
        </p:spPr>
      </p:pic>
      <p:pic>
        <p:nvPicPr>
          <p:cNvPr id="88" name="Picture 3" descr="D:\PES\DS_2020\Madam\RightHan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1142" y="5199394"/>
            <a:ext cx="473525" cy="480982"/>
          </a:xfrm>
          <a:prstGeom prst="rect">
            <a:avLst/>
          </a:prstGeom>
          <a:noFill/>
        </p:spPr>
      </p:pic>
      <p:pic>
        <p:nvPicPr>
          <p:cNvPr id="93" name="Picture 3" descr="D:\PES\DS_2020\Madam\RightHan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55402" y="4503654"/>
            <a:ext cx="473525" cy="480982"/>
          </a:xfrm>
          <a:prstGeom prst="rect">
            <a:avLst/>
          </a:prstGeom>
          <a:noFill/>
        </p:spPr>
      </p:pic>
      <p:pic>
        <p:nvPicPr>
          <p:cNvPr id="97" name="Picture 3" descr="D:\PES\DS_2020\Madam\RightHan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33768" y="3827794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6" grpId="0"/>
      <p:bldP spid="8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7048" y="1938242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19515" y="592586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2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0423" y="2700240"/>
            <a:ext cx="405998" cy="480982"/>
          </a:xfrm>
          <a:prstGeom prst="rect">
            <a:avLst/>
          </a:prstGeom>
          <a:noFill/>
        </p:spPr>
      </p:pic>
      <p:grpSp>
        <p:nvGrpSpPr>
          <p:cNvPr id="14" name="Group 65"/>
          <p:cNvGrpSpPr/>
          <p:nvPr/>
        </p:nvGrpSpPr>
        <p:grpSpPr>
          <a:xfrm>
            <a:off x="7387508" y="2381598"/>
            <a:ext cx="1153514" cy="672564"/>
            <a:chOff x="7672432" y="1712370"/>
            <a:chExt cx="1153514" cy="672564"/>
          </a:xfrm>
        </p:grpSpPr>
        <p:pic>
          <p:nvPicPr>
            <p:cNvPr id="50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3" name="TextBox 52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3" name="Group 64"/>
          <p:cNvGrpSpPr/>
          <p:nvPr/>
        </p:nvGrpSpPr>
        <p:grpSpPr>
          <a:xfrm>
            <a:off x="4751021" y="2256369"/>
            <a:ext cx="1102674" cy="714323"/>
            <a:chOff x="4717895" y="3018369"/>
            <a:chExt cx="1102674" cy="714323"/>
          </a:xfrm>
        </p:grpSpPr>
        <p:pic>
          <p:nvPicPr>
            <p:cNvPr id="45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46" name="Rectangle 45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grpSp>
        <p:nvGrpSpPr>
          <p:cNvPr id="47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48" name="Straight Connector 4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58" name="Straight Connector 5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76411E-6 L -4.375E-6 -0.2874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787" y="2971911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Group 64"/>
          <p:cNvGrpSpPr/>
          <p:nvPr/>
        </p:nvGrpSpPr>
        <p:grpSpPr>
          <a:xfrm>
            <a:off x="4751021" y="2256369"/>
            <a:ext cx="1102674" cy="714323"/>
            <a:chOff x="4717895" y="3018369"/>
            <a:chExt cx="1102674" cy="714323"/>
          </a:xfrm>
        </p:grpSpPr>
        <p:pic>
          <p:nvPicPr>
            <p:cNvPr id="45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46" name="Rectangle 45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5512888" y="3971172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9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59" name="Straight Connector 5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024 C 0.02097 0.00209 0.10209 -0.02012 0.12552 0.0118 C 0.14896 0.04371 0.13763 0.1538 0.14076 0.19103 " pathEditMode="relative" rAng="0" ptsTypes="aaa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" y="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  <p:bldP spid="47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2666" y="3316468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Group 64"/>
          <p:cNvGrpSpPr/>
          <p:nvPr/>
        </p:nvGrpSpPr>
        <p:grpSpPr>
          <a:xfrm>
            <a:off x="4751021" y="2256369"/>
            <a:ext cx="1102674" cy="714323"/>
            <a:chOff x="4717895" y="3018369"/>
            <a:chExt cx="1102674" cy="714323"/>
          </a:xfrm>
        </p:grpSpPr>
        <p:pic>
          <p:nvPicPr>
            <p:cNvPr id="45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46" name="Rectangle 45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229046" y="527651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64934" y="5205657"/>
            <a:ext cx="19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current-&gt;left =</a:t>
            </a:r>
            <a:endParaRPr lang="en-IN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5842" y="522349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4253" y="3040991"/>
            <a:ext cx="470262" cy="378825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8805" y="3760416"/>
            <a:ext cx="405998" cy="480982"/>
          </a:xfrm>
          <a:prstGeom prst="rect">
            <a:avLst/>
          </a:prstGeom>
          <a:noFill/>
        </p:spPr>
      </p:pic>
      <p:grpSp>
        <p:nvGrpSpPr>
          <p:cNvPr id="55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57" name="Straight Connector 56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61" name="Straight Connector 60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8FC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2798 C 0.00234 -0.04509 0.00026 -0.11378 0.01406 -0.1302 C 0.02786 -0.14662 0.07083 -0.16535 0.08255 -0.1265 C 0.09427 -0.08765 0.08437 0.05551 0.08476 0.10338 " pathEditMode="relative" rAng="0" ptsTypes="aaaa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-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/>
      <p:bldP spid="4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692" y="4111598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Group 64"/>
          <p:cNvGrpSpPr/>
          <p:nvPr/>
        </p:nvGrpSpPr>
        <p:grpSpPr>
          <a:xfrm>
            <a:off x="4751021" y="2256369"/>
            <a:ext cx="1102674" cy="714323"/>
            <a:chOff x="4717895" y="3018369"/>
            <a:chExt cx="1102674" cy="714323"/>
          </a:xfrm>
        </p:grpSpPr>
        <p:pic>
          <p:nvPicPr>
            <p:cNvPr id="45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46" name="Rectangle 45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229046" y="527651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637184" y="5205657"/>
            <a:ext cx="2220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current-&gt;right =</a:t>
            </a:r>
            <a:endParaRPr lang="en-IN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4485842" y="522349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6393211" y="3094000"/>
            <a:ext cx="470262" cy="378825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12889" y="5932499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7831" y="4476033"/>
            <a:ext cx="405998" cy="480982"/>
          </a:xfrm>
          <a:prstGeom prst="rect">
            <a:avLst/>
          </a:prstGeom>
          <a:noFill/>
        </p:spPr>
      </p:pic>
      <p:grpSp>
        <p:nvGrpSpPr>
          <p:cNvPr id="52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54" name="Straight Connector 53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59" name="Straight Connector 5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2F8FC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439 C 0.00143 -0.02474 -0.00508 -0.10707 0.00872 -0.12812 C 0.02252 -0.1494 0.06992 -0.16212 0.08255 -0.13205 C 0.09518 -0.10152 0.08437 0.0155 0.08476 0.05481 " pathEditMode="relative" rAng="0" ptsTypes="aaaa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4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/>
      <p:bldP spid="4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787" y="1911737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Group 64"/>
          <p:cNvGrpSpPr/>
          <p:nvPr/>
        </p:nvGrpSpPr>
        <p:grpSpPr>
          <a:xfrm>
            <a:off x="4751021" y="2256369"/>
            <a:ext cx="1102674" cy="714323"/>
            <a:chOff x="4717895" y="3018369"/>
            <a:chExt cx="1102674" cy="714323"/>
          </a:xfrm>
        </p:grpSpPr>
        <p:pic>
          <p:nvPicPr>
            <p:cNvPr id="45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46" name="Rectangle 45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229046" y="527651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12889" y="5932499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26142" y="5601573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0" name="Group 65"/>
          <p:cNvGrpSpPr/>
          <p:nvPr/>
        </p:nvGrpSpPr>
        <p:grpSpPr>
          <a:xfrm>
            <a:off x="6711648" y="3044204"/>
            <a:ext cx="1153514" cy="672564"/>
            <a:chOff x="7672432" y="1712370"/>
            <a:chExt cx="1153514" cy="672564"/>
          </a:xfrm>
        </p:grpSpPr>
        <p:pic>
          <p:nvPicPr>
            <p:cNvPr id="52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4" name="TextBox 53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5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0421" y="2660485"/>
            <a:ext cx="405998" cy="480982"/>
          </a:xfrm>
          <a:prstGeom prst="rect">
            <a:avLst/>
          </a:prstGeom>
          <a:noFill/>
        </p:spPr>
      </p:pic>
      <p:grpSp>
        <p:nvGrpSpPr>
          <p:cNvPr id="58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59" name="Straight Connector 5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63" name="Straight Connector 62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7428E-6 L 0.00104 -0.23752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0543" y="2998415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9046" y="527651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12889" y="5932499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Group 65"/>
          <p:cNvGrpSpPr/>
          <p:nvPr/>
        </p:nvGrpSpPr>
        <p:grpSpPr>
          <a:xfrm>
            <a:off x="6804412" y="2951440"/>
            <a:ext cx="1153514" cy="672564"/>
            <a:chOff x="7672432" y="1712370"/>
            <a:chExt cx="1153514" cy="672564"/>
          </a:xfrm>
        </p:grpSpPr>
        <p:pic>
          <p:nvPicPr>
            <p:cNvPr id="52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4" name="TextBox 53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5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9291" y="3402607"/>
            <a:ext cx="405998" cy="480982"/>
          </a:xfrm>
          <a:prstGeom prst="rect">
            <a:avLst/>
          </a:prstGeom>
          <a:noFill/>
        </p:spPr>
      </p:pic>
      <p:pic>
        <p:nvPicPr>
          <p:cNvPr id="4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7952" y="4071842"/>
            <a:ext cx="405998" cy="480982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5512889" y="3971172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864934" y="5205657"/>
            <a:ext cx="19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current-&gt;left =</a:t>
            </a:r>
            <a:endParaRPr lang="en-IN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485842" y="522349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672780" y="5570091"/>
            <a:ext cx="2157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current-&gt;right =</a:t>
            </a:r>
            <a:endParaRPr lang="en-IN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65964" y="5587932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61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62" name="Straight Connector 61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66" name="Straight Connector 65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66235E-6 C 0.02123 -4.66235E-6 0.1056 -0.02081 0.12943 0.00024 C 0.15339 0.02128 0.14024 0.1013 0.14219 0.12605 C 0.14375 0.15079 0.14024 0.14339 0.13972 0.14871 " pathEditMode="relative" rAng="0" ptsTypes="aaaa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55" grpId="0"/>
      <p:bldP spid="58" grpId="0"/>
      <p:bldP spid="59" grpId="0"/>
      <p:bldP spid="6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7534" y="1871980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9046" y="527651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12889" y="5932499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Group 65"/>
          <p:cNvGrpSpPr/>
          <p:nvPr/>
        </p:nvGrpSpPr>
        <p:grpSpPr>
          <a:xfrm>
            <a:off x="6711648" y="3044204"/>
            <a:ext cx="1153514" cy="672564"/>
            <a:chOff x="7672432" y="1712370"/>
            <a:chExt cx="1153514" cy="672564"/>
          </a:xfrm>
        </p:grpSpPr>
        <p:pic>
          <p:nvPicPr>
            <p:cNvPr id="52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4" name="TextBox 53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5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3673" y="2647233"/>
            <a:ext cx="405998" cy="480982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/>
        </p:nvSpPr>
        <p:spPr>
          <a:xfrm>
            <a:off x="7202539" y="498496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5" name="Group 64"/>
          <p:cNvGrpSpPr/>
          <p:nvPr/>
        </p:nvGrpSpPr>
        <p:grpSpPr>
          <a:xfrm>
            <a:off x="4128168" y="2905726"/>
            <a:ext cx="1102674" cy="714323"/>
            <a:chOff x="4717895" y="3018369"/>
            <a:chExt cx="1102674" cy="714323"/>
          </a:xfrm>
        </p:grpSpPr>
        <p:pic>
          <p:nvPicPr>
            <p:cNvPr id="46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47" name="Rectangle 46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grpSp>
        <p:nvGrpSpPr>
          <p:cNvPr id="55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58" name="Straight Connector 57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62" name="Straight Connector 61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66512E-7 L 0.00118 -0.287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just">
              <a:lnSpc>
                <a:spcPts val="600"/>
              </a:lnSpc>
            </a:pP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0543" y="2998415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9046" y="527651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19291" y="3402607"/>
            <a:ext cx="405998" cy="480982"/>
          </a:xfrm>
          <a:prstGeom prst="rect">
            <a:avLst/>
          </a:prstGeom>
          <a:noFill/>
        </p:spPr>
      </p:pic>
      <p:pic>
        <p:nvPicPr>
          <p:cNvPr id="4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7952" y="4071842"/>
            <a:ext cx="405998" cy="480982"/>
          </a:xfrm>
          <a:prstGeom prst="rect">
            <a:avLst/>
          </a:prstGeom>
          <a:noFill/>
        </p:spPr>
      </p:pic>
      <p:sp>
        <p:nvSpPr>
          <p:cNvPr id="50" name="TextBox 49"/>
          <p:cNvSpPr txBox="1"/>
          <p:nvPr/>
        </p:nvSpPr>
        <p:spPr>
          <a:xfrm>
            <a:off x="5526145" y="3971172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02539" y="498496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864934" y="5205657"/>
            <a:ext cx="1992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current-&gt;left =</a:t>
            </a:r>
            <a:endParaRPr lang="en-IN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4485842" y="522349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72780" y="5570091"/>
            <a:ext cx="2157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current-&gt;right =</a:t>
            </a:r>
            <a:endParaRPr lang="en-IN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4465964" y="5587932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Group 64"/>
          <p:cNvGrpSpPr/>
          <p:nvPr/>
        </p:nvGrpSpPr>
        <p:grpSpPr>
          <a:xfrm>
            <a:off x="4128168" y="2905726"/>
            <a:ext cx="1102674" cy="714323"/>
            <a:chOff x="4717895" y="3018369"/>
            <a:chExt cx="1102674" cy="714323"/>
          </a:xfrm>
        </p:grpSpPr>
        <p:pic>
          <p:nvPicPr>
            <p:cNvPr id="60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61" name="Rectangle 60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grpSp>
        <p:nvGrpSpPr>
          <p:cNvPr id="62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63" name="Straight Connector 62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67" name="Straight Connector 66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67438E-6 C 0.01875 1.67438E-6 0.0901 -0.00093 0.11289 1.67438E-6 C 0.13567 0.00115 0.13255 0.00324 0.1371 0.00786 C 0.14192 0.01295 0.13971 0.01596 0.14036 0.02914 C 0.14101 0.04278 0.14153 0.07632 0.14127 0.08857 C 0.14101 0.10129 0.13958 0.10083 0.13906 0.10499 " pathEditMode="relative" rAng="0" ptsTypes="aaaaaa">
                                      <p:cBhvr>
                                        <p:cTn id="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0" grpId="1"/>
      <p:bldP spid="46" grpId="0"/>
      <p:bldP spid="47" grpId="0"/>
      <p:bldP spid="55" grpId="0"/>
      <p:bldP spid="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(s2)) 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current = pop(s2)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print current-&gt;info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280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519514" y="396454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786" y="1898485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9046" y="527651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02539" y="498496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9167" y="470004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6" name="Group 64"/>
          <p:cNvGrpSpPr/>
          <p:nvPr/>
        </p:nvGrpSpPr>
        <p:grpSpPr>
          <a:xfrm>
            <a:off x="4128168" y="2905726"/>
            <a:ext cx="1102674" cy="714323"/>
            <a:chOff x="4717895" y="3018369"/>
            <a:chExt cx="1102674" cy="714323"/>
          </a:xfrm>
        </p:grpSpPr>
        <p:pic>
          <p:nvPicPr>
            <p:cNvPr id="47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53" name="Rectangle 52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pic>
        <p:nvPicPr>
          <p:cNvPr id="5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9203" y="5218154"/>
            <a:ext cx="405998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(s2)) 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current = pop(s2)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print current-&gt;info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45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02518" y="397779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1232" y="5556085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9046" y="527651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02539" y="498496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9167" y="470004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Group 64"/>
          <p:cNvGrpSpPr/>
          <p:nvPr/>
        </p:nvGrpSpPr>
        <p:grpSpPr>
          <a:xfrm>
            <a:off x="4128168" y="2879222"/>
            <a:ext cx="1102674" cy="714323"/>
            <a:chOff x="4717895" y="3018369"/>
            <a:chExt cx="1102674" cy="714323"/>
          </a:xfrm>
        </p:grpSpPr>
        <p:pic>
          <p:nvPicPr>
            <p:cNvPr id="47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53" name="Rectangle 52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pic>
        <p:nvPicPr>
          <p:cNvPr id="5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4517" y="5923549"/>
            <a:ext cx="405998" cy="480982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9080189" y="2329938"/>
            <a:ext cx="26601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endParaRPr lang="en-IN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9263228" y="2804981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62627E-6 L 3.95833E-6 -0.1059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 Traversal: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378226"/>
            <a:ext cx="793805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Steps: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Left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is traversed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Root Node is visited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Right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is traversed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76352" y="3882310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32337" y="4587704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34567" y="4561578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11" idx="5"/>
            <a:endCxn id="13" idx="1"/>
          </p:cNvCxnSpPr>
          <p:nvPr/>
        </p:nvCxnSpPr>
        <p:spPr>
          <a:xfrm rot="16200000" flipH="1">
            <a:off x="3084891" y="4198511"/>
            <a:ext cx="411399" cy="425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  <a:endCxn id="12" idx="7"/>
          </p:cNvCxnSpPr>
          <p:nvPr/>
        </p:nvCxnSpPr>
        <p:spPr>
          <a:xfrm rot="5400000">
            <a:off x="2320714" y="4218675"/>
            <a:ext cx="437525" cy="4114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236324" y="5270569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 rot="16200000" flipH="1">
            <a:off x="3850015" y="4870870"/>
            <a:ext cx="441122" cy="4692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44418" y="5333408"/>
            <a:ext cx="463826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05225" y="5985792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36395" y="5999423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1"/>
          </p:cNvCxnSpPr>
          <p:nvPr/>
        </p:nvCxnSpPr>
        <p:spPr>
          <a:xfrm rot="16200000" flipH="1">
            <a:off x="2873717" y="5723355"/>
            <a:ext cx="398146" cy="2649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3"/>
            <a:endCxn id="19" idx="0"/>
          </p:cNvCxnSpPr>
          <p:nvPr/>
        </p:nvCxnSpPr>
        <p:spPr>
          <a:xfrm rot="5400000">
            <a:off x="2261832" y="5635279"/>
            <a:ext cx="329037" cy="371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236598" y="5296695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Straight Connector 35"/>
          <p:cNvCxnSpPr>
            <a:stCxn id="12" idx="3"/>
            <a:endCxn id="35" idx="7"/>
          </p:cNvCxnSpPr>
          <p:nvPr/>
        </p:nvCxnSpPr>
        <p:spPr>
          <a:xfrm rot="5400000">
            <a:off x="1599038" y="4950006"/>
            <a:ext cx="441122" cy="363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5"/>
            <a:endCxn id="18" idx="1"/>
          </p:cNvCxnSpPr>
          <p:nvPr/>
        </p:nvCxnSpPr>
        <p:spPr>
          <a:xfrm rot="16200000" flipH="1">
            <a:off x="2234120" y="5010661"/>
            <a:ext cx="477835" cy="278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827399" y="5979165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>
            <a:stCxn id="16" idx="4"/>
            <a:endCxn id="46" idx="0"/>
          </p:cNvCxnSpPr>
          <p:nvPr/>
        </p:nvCxnSpPr>
        <p:spPr>
          <a:xfrm rot="5400000">
            <a:off x="4102108" y="5609817"/>
            <a:ext cx="329771" cy="408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178929" y="3763617"/>
            <a:ext cx="3653950" cy="2762726"/>
          </a:xfrm>
          <a:custGeom>
            <a:avLst/>
            <a:gdLst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325732 w 3653950"/>
              <a:gd name="connsiteY141" fmla="*/ 927653 h 2762726"/>
              <a:gd name="connsiteX142" fmla="*/ 1299228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338984 w 3653950"/>
              <a:gd name="connsiteY141" fmla="*/ 954157 h 2762726"/>
              <a:gd name="connsiteX142" fmla="*/ 1299228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365488 w 3653950"/>
              <a:gd name="connsiteY141" fmla="*/ 940905 h 2762726"/>
              <a:gd name="connsiteX142" fmla="*/ 1299228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65488 w 3653950"/>
              <a:gd name="connsiteY141" fmla="*/ 954157 h 2762726"/>
              <a:gd name="connsiteX142" fmla="*/ 1365488 w 3653950"/>
              <a:gd name="connsiteY142" fmla="*/ 940905 h 2762726"/>
              <a:gd name="connsiteX143" fmla="*/ 1299228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365488 w 3653950"/>
              <a:gd name="connsiteY143" fmla="*/ 940905 h 2762726"/>
              <a:gd name="connsiteX144" fmla="*/ 1299228 w 3653950"/>
              <a:gd name="connsiteY144" fmla="*/ 861392 h 2762726"/>
              <a:gd name="connsiteX145" fmla="*/ 1325732 w 3653950"/>
              <a:gd name="connsiteY145" fmla="*/ 834887 h 2762726"/>
              <a:gd name="connsiteX146" fmla="*/ 1405245 w 3653950"/>
              <a:gd name="connsiteY146" fmla="*/ 781879 h 2762726"/>
              <a:gd name="connsiteX147" fmla="*/ 1431749 w 3653950"/>
              <a:gd name="connsiteY147" fmla="*/ 742122 h 2762726"/>
              <a:gd name="connsiteX148" fmla="*/ 1471506 w 3653950"/>
              <a:gd name="connsiteY148" fmla="*/ 715618 h 2762726"/>
              <a:gd name="connsiteX149" fmla="*/ 1524514 w 3653950"/>
              <a:gd name="connsiteY149" fmla="*/ 649357 h 2762726"/>
              <a:gd name="connsiteX150" fmla="*/ 1537767 w 3653950"/>
              <a:gd name="connsiteY150" fmla="*/ 609600 h 2762726"/>
              <a:gd name="connsiteX151" fmla="*/ 1643784 w 3653950"/>
              <a:gd name="connsiteY151" fmla="*/ 596348 h 2762726"/>
              <a:gd name="connsiteX152" fmla="*/ 1670288 w 3653950"/>
              <a:gd name="connsiteY152" fmla="*/ 622853 h 2762726"/>
              <a:gd name="connsiteX153" fmla="*/ 1816062 w 3653950"/>
              <a:gd name="connsiteY153" fmla="*/ 609600 h 2762726"/>
              <a:gd name="connsiteX154" fmla="*/ 1895575 w 3653950"/>
              <a:gd name="connsiteY154" fmla="*/ 556592 h 2762726"/>
              <a:gd name="connsiteX155" fmla="*/ 1935332 w 3653950"/>
              <a:gd name="connsiteY155" fmla="*/ 543340 h 2762726"/>
              <a:gd name="connsiteX156" fmla="*/ 1988341 w 3653950"/>
              <a:gd name="connsiteY156" fmla="*/ 609600 h 2762726"/>
              <a:gd name="connsiteX157" fmla="*/ 2041349 w 3653950"/>
              <a:gd name="connsiteY157" fmla="*/ 675861 h 2762726"/>
              <a:gd name="connsiteX158" fmla="*/ 2081106 w 3653950"/>
              <a:gd name="connsiteY158" fmla="*/ 742122 h 2762726"/>
              <a:gd name="connsiteX159" fmla="*/ 2107610 w 3653950"/>
              <a:gd name="connsiteY159" fmla="*/ 781879 h 2762726"/>
              <a:gd name="connsiteX160" fmla="*/ 2187123 w 3653950"/>
              <a:gd name="connsiteY160" fmla="*/ 821635 h 2762726"/>
              <a:gd name="connsiteX161" fmla="*/ 2200375 w 3653950"/>
              <a:gd name="connsiteY161" fmla="*/ 861392 h 2762726"/>
              <a:gd name="connsiteX162" fmla="*/ 2173871 w 3653950"/>
              <a:gd name="connsiteY162" fmla="*/ 954157 h 2762726"/>
              <a:gd name="connsiteX163" fmla="*/ 2200375 w 3653950"/>
              <a:gd name="connsiteY163" fmla="*/ 1126435 h 2762726"/>
              <a:gd name="connsiteX164" fmla="*/ 2226880 w 3653950"/>
              <a:gd name="connsiteY164" fmla="*/ 1152940 h 2762726"/>
              <a:gd name="connsiteX165" fmla="*/ 2266636 w 3653950"/>
              <a:gd name="connsiteY165" fmla="*/ 1179444 h 2762726"/>
              <a:gd name="connsiteX166" fmla="*/ 2319645 w 3653950"/>
              <a:gd name="connsiteY166" fmla="*/ 1232453 h 2762726"/>
              <a:gd name="connsiteX167" fmla="*/ 2359401 w 3653950"/>
              <a:gd name="connsiteY167" fmla="*/ 1272209 h 2762726"/>
              <a:gd name="connsiteX168" fmla="*/ 2438914 w 3653950"/>
              <a:gd name="connsiteY168" fmla="*/ 1298713 h 2762726"/>
              <a:gd name="connsiteX169" fmla="*/ 2544932 w 3653950"/>
              <a:gd name="connsiteY169" fmla="*/ 1285461 h 2762726"/>
              <a:gd name="connsiteX170" fmla="*/ 2624445 w 3653950"/>
              <a:gd name="connsiteY170" fmla="*/ 1258957 h 2762726"/>
              <a:gd name="connsiteX171" fmla="*/ 2690706 w 3653950"/>
              <a:gd name="connsiteY171" fmla="*/ 1325218 h 2762726"/>
              <a:gd name="connsiteX172" fmla="*/ 2783471 w 3653950"/>
              <a:gd name="connsiteY172" fmla="*/ 1404731 h 2762726"/>
              <a:gd name="connsiteX173" fmla="*/ 2836480 w 3653950"/>
              <a:gd name="connsiteY173" fmla="*/ 1470992 h 2762726"/>
              <a:gd name="connsiteX174" fmla="*/ 2876236 w 3653950"/>
              <a:gd name="connsiteY174" fmla="*/ 1497496 h 2762726"/>
              <a:gd name="connsiteX175" fmla="*/ 2969001 w 3653950"/>
              <a:gd name="connsiteY175" fmla="*/ 1577009 h 2762726"/>
              <a:gd name="connsiteX176" fmla="*/ 3008758 w 3653950"/>
              <a:gd name="connsiteY176" fmla="*/ 1590261 h 2762726"/>
              <a:gd name="connsiteX177" fmla="*/ 2995506 w 3653950"/>
              <a:gd name="connsiteY177" fmla="*/ 1709531 h 2762726"/>
              <a:gd name="connsiteX178" fmla="*/ 2982254 w 3653950"/>
              <a:gd name="connsiteY178" fmla="*/ 1749287 h 2762726"/>
              <a:gd name="connsiteX179" fmla="*/ 2969001 w 3653950"/>
              <a:gd name="connsiteY179" fmla="*/ 1789044 h 2762726"/>
              <a:gd name="connsiteX180" fmla="*/ 3008758 w 3653950"/>
              <a:gd name="connsiteY180" fmla="*/ 1855305 h 2762726"/>
              <a:gd name="connsiteX181" fmla="*/ 3048514 w 3653950"/>
              <a:gd name="connsiteY181" fmla="*/ 1868557 h 2762726"/>
              <a:gd name="connsiteX182" fmla="*/ 3075019 w 3653950"/>
              <a:gd name="connsiteY182" fmla="*/ 1895061 h 2762726"/>
              <a:gd name="connsiteX183" fmla="*/ 3114775 w 3653950"/>
              <a:gd name="connsiteY183" fmla="*/ 1908313 h 2762726"/>
              <a:gd name="connsiteX184" fmla="*/ 3128028 w 3653950"/>
              <a:gd name="connsiteY184" fmla="*/ 1948070 h 2762726"/>
              <a:gd name="connsiteX185" fmla="*/ 3061767 w 3653950"/>
              <a:gd name="connsiteY185" fmla="*/ 2001079 h 2762726"/>
              <a:gd name="connsiteX186" fmla="*/ 2982254 w 3653950"/>
              <a:gd name="connsiteY186" fmla="*/ 2027583 h 2762726"/>
              <a:gd name="connsiteX187" fmla="*/ 2929245 w 3653950"/>
              <a:gd name="connsiteY187" fmla="*/ 2080592 h 2762726"/>
              <a:gd name="connsiteX188" fmla="*/ 2876236 w 3653950"/>
              <a:gd name="connsiteY188" fmla="*/ 2146853 h 2762726"/>
              <a:gd name="connsiteX189" fmla="*/ 2836480 w 3653950"/>
              <a:gd name="connsiteY189" fmla="*/ 2160105 h 2762726"/>
              <a:gd name="connsiteX190" fmla="*/ 2756967 w 3653950"/>
              <a:gd name="connsiteY190" fmla="*/ 2173357 h 2762726"/>
              <a:gd name="connsiteX191" fmla="*/ 2677454 w 3653950"/>
              <a:gd name="connsiteY191" fmla="*/ 2199861 h 2762726"/>
              <a:gd name="connsiteX192" fmla="*/ 2664201 w 3653950"/>
              <a:gd name="connsiteY192" fmla="*/ 2239618 h 2762726"/>
              <a:gd name="connsiteX193" fmla="*/ 2597941 w 3653950"/>
              <a:gd name="connsiteY193" fmla="*/ 2292626 h 2762726"/>
              <a:gd name="connsiteX194" fmla="*/ 2558184 w 3653950"/>
              <a:gd name="connsiteY194" fmla="*/ 2451653 h 2762726"/>
              <a:gd name="connsiteX195" fmla="*/ 2571436 w 3653950"/>
              <a:gd name="connsiteY195" fmla="*/ 2531166 h 2762726"/>
              <a:gd name="connsiteX196" fmla="*/ 2637697 w 3653950"/>
              <a:gd name="connsiteY196" fmla="*/ 2597426 h 2762726"/>
              <a:gd name="connsiteX197" fmla="*/ 2690706 w 3653950"/>
              <a:gd name="connsiteY197" fmla="*/ 2650435 h 2762726"/>
              <a:gd name="connsiteX198" fmla="*/ 2717210 w 3653950"/>
              <a:gd name="connsiteY198" fmla="*/ 2676940 h 2762726"/>
              <a:gd name="connsiteX199" fmla="*/ 2756967 w 3653950"/>
              <a:gd name="connsiteY199" fmla="*/ 2690192 h 2762726"/>
              <a:gd name="connsiteX200" fmla="*/ 3035262 w 3653950"/>
              <a:gd name="connsiteY200" fmla="*/ 2663687 h 2762726"/>
              <a:gd name="connsiteX201" fmla="*/ 3075019 w 3653950"/>
              <a:gd name="connsiteY201" fmla="*/ 2650435 h 2762726"/>
              <a:gd name="connsiteX202" fmla="*/ 3128028 w 3653950"/>
              <a:gd name="connsiteY202" fmla="*/ 2584174 h 2762726"/>
              <a:gd name="connsiteX203" fmla="*/ 3154532 w 3653950"/>
              <a:gd name="connsiteY203" fmla="*/ 2544418 h 2762726"/>
              <a:gd name="connsiteX204" fmla="*/ 3154532 w 3653950"/>
              <a:gd name="connsiteY204" fmla="*/ 2345635 h 2762726"/>
              <a:gd name="connsiteX205" fmla="*/ 3141280 w 3653950"/>
              <a:gd name="connsiteY205" fmla="*/ 2305879 h 2762726"/>
              <a:gd name="connsiteX206" fmla="*/ 3101523 w 3653950"/>
              <a:gd name="connsiteY206" fmla="*/ 2279374 h 2762726"/>
              <a:gd name="connsiteX207" fmla="*/ 3114775 w 3653950"/>
              <a:gd name="connsiteY207" fmla="*/ 2239618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365488 w 3653950"/>
              <a:gd name="connsiteY143" fmla="*/ 940905 h 2762726"/>
              <a:gd name="connsiteX144" fmla="*/ 1299228 w 3653950"/>
              <a:gd name="connsiteY144" fmla="*/ 861392 h 2762726"/>
              <a:gd name="connsiteX145" fmla="*/ 1285975 w 3653950"/>
              <a:gd name="connsiteY145" fmla="*/ 927653 h 2762726"/>
              <a:gd name="connsiteX146" fmla="*/ 1325732 w 3653950"/>
              <a:gd name="connsiteY146" fmla="*/ 834887 h 2762726"/>
              <a:gd name="connsiteX147" fmla="*/ 1405245 w 3653950"/>
              <a:gd name="connsiteY147" fmla="*/ 781879 h 2762726"/>
              <a:gd name="connsiteX148" fmla="*/ 1431749 w 3653950"/>
              <a:gd name="connsiteY148" fmla="*/ 742122 h 2762726"/>
              <a:gd name="connsiteX149" fmla="*/ 1471506 w 3653950"/>
              <a:gd name="connsiteY149" fmla="*/ 715618 h 2762726"/>
              <a:gd name="connsiteX150" fmla="*/ 1524514 w 3653950"/>
              <a:gd name="connsiteY150" fmla="*/ 649357 h 2762726"/>
              <a:gd name="connsiteX151" fmla="*/ 1537767 w 3653950"/>
              <a:gd name="connsiteY151" fmla="*/ 609600 h 2762726"/>
              <a:gd name="connsiteX152" fmla="*/ 1643784 w 3653950"/>
              <a:gd name="connsiteY152" fmla="*/ 596348 h 2762726"/>
              <a:gd name="connsiteX153" fmla="*/ 1670288 w 3653950"/>
              <a:gd name="connsiteY153" fmla="*/ 622853 h 2762726"/>
              <a:gd name="connsiteX154" fmla="*/ 1816062 w 3653950"/>
              <a:gd name="connsiteY154" fmla="*/ 609600 h 2762726"/>
              <a:gd name="connsiteX155" fmla="*/ 1895575 w 3653950"/>
              <a:gd name="connsiteY155" fmla="*/ 556592 h 2762726"/>
              <a:gd name="connsiteX156" fmla="*/ 1935332 w 3653950"/>
              <a:gd name="connsiteY156" fmla="*/ 543340 h 2762726"/>
              <a:gd name="connsiteX157" fmla="*/ 1988341 w 3653950"/>
              <a:gd name="connsiteY157" fmla="*/ 609600 h 2762726"/>
              <a:gd name="connsiteX158" fmla="*/ 2041349 w 3653950"/>
              <a:gd name="connsiteY158" fmla="*/ 675861 h 2762726"/>
              <a:gd name="connsiteX159" fmla="*/ 2081106 w 3653950"/>
              <a:gd name="connsiteY159" fmla="*/ 742122 h 2762726"/>
              <a:gd name="connsiteX160" fmla="*/ 2107610 w 3653950"/>
              <a:gd name="connsiteY160" fmla="*/ 781879 h 2762726"/>
              <a:gd name="connsiteX161" fmla="*/ 2187123 w 3653950"/>
              <a:gd name="connsiteY161" fmla="*/ 821635 h 2762726"/>
              <a:gd name="connsiteX162" fmla="*/ 2200375 w 3653950"/>
              <a:gd name="connsiteY162" fmla="*/ 861392 h 2762726"/>
              <a:gd name="connsiteX163" fmla="*/ 2173871 w 3653950"/>
              <a:gd name="connsiteY163" fmla="*/ 954157 h 2762726"/>
              <a:gd name="connsiteX164" fmla="*/ 2200375 w 3653950"/>
              <a:gd name="connsiteY164" fmla="*/ 1126435 h 2762726"/>
              <a:gd name="connsiteX165" fmla="*/ 2226880 w 3653950"/>
              <a:gd name="connsiteY165" fmla="*/ 1152940 h 2762726"/>
              <a:gd name="connsiteX166" fmla="*/ 2266636 w 3653950"/>
              <a:gd name="connsiteY166" fmla="*/ 1179444 h 2762726"/>
              <a:gd name="connsiteX167" fmla="*/ 2319645 w 3653950"/>
              <a:gd name="connsiteY167" fmla="*/ 1232453 h 2762726"/>
              <a:gd name="connsiteX168" fmla="*/ 2359401 w 3653950"/>
              <a:gd name="connsiteY168" fmla="*/ 1272209 h 2762726"/>
              <a:gd name="connsiteX169" fmla="*/ 2438914 w 3653950"/>
              <a:gd name="connsiteY169" fmla="*/ 1298713 h 2762726"/>
              <a:gd name="connsiteX170" fmla="*/ 2544932 w 3653950"/>
              <a:gd name="connsiteY170" fmla="*/ 1285461 h 2762726"/>
              <a:gd name="connsiteX171" fmla="*/ 2624445 w 3653950"/>
              <a:gd name="connsiteY171" fmla="*/ 1258957 h 2762726"/>
              <a:gd name="connsiteX172" fmla="*/ 2690706 w 3653950"/>
              <a:gd name="connsiteY172" fmla="*/ 1325218 h 2762726"/>
              <a:gd name="connsiteX173" fmla="*/ 2783471 w 3653950"/>
              <a:gd name="connsiteY173" fmla="*/ 1404731 h 2762726"/>
              <a:gd name="connsiteX174" fmla="*/ 2836480 w 3653950"/>
              <a:gd name="connsiteY174" fmla="*/ 1470992 h 2762726"/>
              <a:gd name="connsiteX175" fmla="*/ 2876236 w 3653950"/>
              <a:gd name="connsiteY175" fmla="*/ 1497496 h 2762726"/>
              <a:gd name="connsiteX176" fmla="*/ 2969001 w 3653950"/>
              <a:gd name="connsiteY176" fmla="*/ 1577009 h 2762726"/>
              <a:gd name="connsiteX177" fmla="*/ 3008758 w 3653950"/>
              <a:gd name="connsiteY177" fmla="*/ 1590261 h 2762726"/>
              <a:gd name="connsiteX178" fmla="*/ 2995506 w 3653950"/>
              <a:gd name="connsiteY178" fmla="*/ 1709531 h 2762726"/>
              <a:gd name="connsiteX179" fmla="*/ 2982254 w 3653950"/>
              <a:gd name="connsiteY179" fmla="*/ 1749287 h 2762726"/>
              <a:gd name="connsiteX180" fmla="*/ 2969001 w 3653950"/>
              <a:gd name="connsiteY180" fmla="*/ 1789044 h 2762726"/>
              <a:gd name="connsiteX181" fmla="*/ 3008758 w 3653950"/>
              <a:gd name="connsiteY181" fmla="*/ 1855305 h 2762726"/>
              <a:gd name="connsiteX182" fmla="*/ 3048514 w 3653950"/>
              <a:gd name="connsiteY182" fmla="*/ 1868557 h 2762726"/>
              <a:gd name="connsiteX183" fmla="*/ 3075019 w 3653950"/>
              <a:gd name="connsiteY183" fmla="*/ 1895061 h 2762726"/>
              <a:gd name="connsiteX184" fmla="*/ 3114775 w 3653950"/>
              <a:gd name="connsiteY184" fmla="*/ 1908313 h 2762726"/>
              <a:gd name="connsiteX185" fmla="*/ 3128028 w 3653950"/>
              <a:gd name="connsiteY185" fmla="*/ 1948070 h 2762726"/>
              <a:gd name="connsiteX186" fmla="*/ 3061767 w 3653950"/>
              <a:gd name="connsiteY186" fmla="*/ 2001079 h 2762726"/>
              <a:gd name="connsiteX187" fmla="*/ 2982254 w 3653950"/>
              <a:gd name="connsiteY187" fmla="*/ 2027583 h 2762726"/>
              <a:gd name="connsiteX188" fmla="*/ 2929245 w 3653950"/>
              <a:gd name="connsiteY188" fmla="*/ 2080592 h 2762726"/>
              <a:gd name="connsiteX189" fmla="*/ 2876236 w 3653950"/>
              <a:gd name="connsiteY189" fmla="*/ 2146853 h 2762726"/>
              <a:gd name="connsiteX190" fmla="*/ 2836480 w 3653950"/>
              <a:gd name="connsiteY190" fmla="*/ 2160105 h 2762726"/>
              <a:gd name="connsiteX191" fmla="*/ 2756967 w 3653950"/>
              <a:gd name="connsiteY191" fmla="*/ 2173357 h 2762726"/>
              <a:gd name="connsiteX192" fmla="*/ 2677454 w 3653950"/>
              <a:gd name="connsiteY192" fmla="*/ 2199861 h 2762726"/>
              <a:gd name="connsiteX193" fmla="*/ 2664201 w 3653950"/>
              <a:gd name="connsiteY193" fmla="*/ 2239618 h 2762726"/>
              <a:gd name="connsiteX194" fmla="*/ 2597941 w 3653950"/>
              <a:gd name="connsiteY194" fmla="*/ 2292626 h 2762726"/>
              <a:gd name="connsiteX195" fmla="*/ 2558184 w 3653950"/>
              <a:gd name="connsiteY195" fmla="*/ 2451653 h 2762726"/>
              <a:gd name="connsiteX196" fmla="*/ 2571436 w 3653950"/>
              <a:gd name="connsiteY196" fmla="*/ 2531166 h 2762726"/>
              <a:gd name="connsiteX197" fmla="*/ 2637697 w 3653950"/>
              <a:gd name="connsiteY197" fmla="*/ 2597426 h 2762726"/>
              <a:gd name="connsiteX198" fmla="*/ 2690706 w 3653950"/>
              <a:gd name="connsiteY198" fmla="*/ 2650435 h 2762726"/>
              <a:gd name="connsiteX199" fmla="*/ 2717210 w 3653950"/>
              <a:gd name="connsiteY199" fmla="*/ 2676940 h 2762726"/>
              <a:gd name="connsiteX200" fmla="*/ 2756967 w 3653950"/>
              <a:gd name="connsiteY200" fmla="*/ 2690192 h 2762726"/>
              <a:gd name="connsiteX201" fmla="*/ 3035262 w 3653950"/>
              <a:gd name="connsiteY201" fmla="*/ 2663687 h 2762726"/>
              <a:gd name="connsiteX202" fmla="*/ 3075019 w 3653950"/>
              <a:gd name="connsiteY202" fmla="*/ 2650435 h 2762726"/>
              <a:gd name="connsiteX203" fmla="*/ 3128028 w 3653950"/>
              <a:gd name="connsiteY203" fmla="*/ 2584174 h 2762726"/>
              <a:gd name="connsiteX204" fmla="*/ 3154532 w 3653950"/>
              <a:gd name="connsiteY204" fmla="*/ 2544418 h 2762726"/>
              <a:gd name="connsiteX205" fmla="*/ 3154532 w 3653950"/>
              <a:gd name="connsiteY205" fmla="*/ 2345635 h 2762726"/>
              <a:gd name="connsiteX206" fmla="*/ 3141280 w 3653950"/>
              <a:gd name="connsiteY206" fmla="*/ 2305879 h 2762726"/>
              <a:gd name="connsiteX207" fmla="*/ 3101523 w 3653950"/>
              <a:gd name="connsiteY207" fmla="*/ 2279374 h 2762726"/>
              <a:gd name="connsiteX208" fmla="*/ 3114775 w 3653950"/>
              <a:gd name="connsiteY208" fmla="*/ 2239618 h 2762726"/>
              <a:gd name="connsiteX209" fmla="*/ 3207541 w 3653950"/>
              <a:gd name="connsiteY209" fmla="*/ 2146853 h 2762726"/>
              <a:gd name="connsiteX210" fmla="*/ 3234045 w 3653950"/>
              <a:gd name="connsiteY210" fmla="*/ 2120348 h 2762726"/>
              <a:gd name="connsiteX211" fmla="*/ 3300306 w 3653950"/>
              <a:gd name="connsiteY211" fmla="*/ 2067340 h 2762726"/>
              <a:gd name="connsiteX212" fmla="*/ 3353314 w 3653950"/>
              <a:gd name="connsiteY212" fmla="*/ 2014331 h 2762726"/>
              <a:gd name="connsiteX213" fmla="*/ 3366567 w 3653950"/>
              <a:gd name="connsiteY213" fmla="*/ 1974574 h 2762726"/>
              <a:gd name="connsiteX214" fmla="*/ 3446080 w 3653950"/>
              <a:gd name="connsiteY214" fmla="*/ 1948070 h 2762726"/>
              <a:gd name="connsiteX215" fmla="*/ 3485836 w 3653950"/>
              <a:gd name="connsiteY215" fmla="*/ 1934818 h 2762726"/>
              <a:gd name="connsiteX216" fmla="*/ 3525593 w 3653950"/>
              <a:gd name="connsiteY216" fmla="*/ 1868557 h 2762726"/>
              <a:gd name="connsiteX217" fmla="*/ 3538845 w 3653950"/>
              <a:gd name="connsiteY217" fmla="*/ 1828800 h 2762726"/>
              <a:gd name="connsiteX218" fmla="*/ 3578601 w 3653950"/>
              <a:gd name="connsiteY218" fmla="*/ 1802296 h 2762726"/>
              <a:gd name="connsiteX219" fmla="*/ 3605106 w 3653950"/>
              <a:gd name="connsiteY219" fmla="*/ 1775792 h 2762726"/>
              <a:gd name="connsiteX220" fmla="*/ 3618358 w 3653950"/>
              <a:gd name="connsiteY220" fmla="*/ 1590261 h 2762726"/>
              <a:gd name="connsiteX221" fmla="*/ 3512341 w 3653950"/>
              <a:gd name="connsiteY221" fmla="*/ 1497496 h 2762726"/>
              <a:gd name="connsiteX222" fmla="*/ 3419575 w 3653950"/>
              <a:gd name="connsiteY222" fmla="*/ 1431235 h 2762726"/>
              <a:gd name="connsiteX223" fmla="*/ 3247297 w 3653950"/>
              <a:gd name="connsiteY223" fmla="*/ 1444487 h 2762726"/>
              <a:gd name="connsiteX224" fmla="*/ 3207541 w 3653950"/>
              <a:gd name="connsiteY224" fmla="*/ 1457740 h 2762726"/>
              <a:gd name="connsiteX225" fmla="*/ 3128028 w 3653950"/>
              <a:gd name="connsiteY225" fmla="*/ 1444487 h 2762726"/>
              <a:gd name="connsiteX226" fmla="*/ 3101523 w 3653950"/>
              <a:gd name="connsiteY226" fmla="*/ 1417983 h 2762726"/>
              <a:gd name="connsiteX227" fmla="*/ 3075019 w 3653950"/>
              <a:gd name="connsiteY227" fmla="*/ 1378226 h 2762726"/>
              <a:gd name="connsiteX228" fmla="*/ 3035262 w 3653950"/>
              <a:gd name="connsiteY228" fmla="*/ 1364974 h 2762726"/>
              <a:gd name="connsiteX229" fmla="*/ 2969001 w 3653950"/>
              <a:gd name="connsiteY229" fmla="*/ 1311966 h 2762726"/>
              <a:gd name="connsiteX230" fmla="*/ 2902741 w 3653950"/>
              <a:gd name="connsiteY230" fmla="*/ 1245705 h 2762726"/>
              <a:gd name="connsiteX231" fmla="*/ 2876236 w 3653950"/>
              <a:gd name="connsiteY231" fmla="*/ 1219200 h 2762726"/>
              <a:gd name="connsiteX232" fmla="*/ 2809975 w 3653950"/>
              <a:gd name="connsiteY232" fmla="*/ 1166192 h 2762726"/>
              <a:gd name="connsiteX233" fmla="*/ 2796723 w 3653950"/>
              <a:gd name="connsiteY233" fmla="*/ 1126435 h 2762726"/>
              <a:gd name="connsiteX234" fmla="*/ 2836480 w 3653950"/>
              <a:gd name="connsiteY234" fmla="*/ 1060174 h 2762726"/>
              <a:gd name="connsiteX235" fmla="*/ 2849732 w 3653950"/>
              <a:gd name="connsiteY235" fmla="*/ 1007166 h 2762726"/>
              <a:gd name="connsiteX236" fmla="*/ 2836480 w 3653950"/>
              <a:gd name="connsiteY236" fmla="*/ 874644 h 2762726"/>
              <a:gd name="connsiteX237" fmla="*/ 2783471 w 3653950"/>
              <a:gd name="connsiteY237" fmla="*/ 821635 h 2762726"/>
              <a:gd name="connsiteX238" fmla="*/ 2743714 w 3653950"/>
              <a:gd name="connsiteY238" fmla="*/ 781879 h 2762726"/>
              <a:gd name="connsiteX239" fmla="*/ 2611193 w 3653950"/>
              <a:gd name="connsiteY239" fmla="*/ 742122 h 2762726"/>
              <a:gd name="connsiteX240" fmla="*/ 2332897 w 3653950"/>
              <a:gd name="connsiteY240" fmla="*/ 755374 h 2762726"/>
              <a:gd name="connsiteX241" fmla="*/ 2293141 w 3653950"/>
              <a:gd name="connsiteY241" fmla="*/ 768626 h 2762726"/>
              <a:gd name="connsiteX242" fmla="*/ 2266636 w 3653950"/>
              <a:gd name="connsiteY242" fmla="*/ 689113 h 2762726"/>
              <a:gd name="connsiteX243" fmla="*/ 2200375 w 3653950"/>
              <a:gd name="connsiteY243" fmla="*/ 636105 h 2762726"/>
              <a:gd name="connsiteX244" fmla="*/ 2147367 w 3653950"/>
              <a:gd name="connsiteY244" fmla="*/ 569844 h 2762726"/>
              <a:gd name="connsiteX245" fmla="*/ 2094358 w 3653950"/>
              <a:gd name="connsiteY245" fmla="*/ 516835 h 2762726"/>
              <a:gd name="connsiteX246" fmla="*/ 2028097 w 3653950"/>
              <a:gd name="connsiteY246" fmla="*/ 463826 h 2762726"/>
              <a:gd name="connsiteX247" fmla="*/ 2041349 w 3653950"/>
              <a:gd name="connsiteY247" fmla="*/ 251792 h 2762726"/>
              <a:gd name="connsiteX248" fmla="*/ 2014845 w 3653950"/>
              <a:gd name="connsiteY248" fmla="*/ 225287 h 2762726"/>
              <a:gd name="connsiteX249" fmla="*/ 2001593 w 3653950"/>
              <a:gd name="connsiteY249" fmla="*/ 185531 h 2762726"/>
              <a:gd name="connsiteX250" fmla="*/ 1975088 w 3653950"/>
              <a:gd name="connsiteY250" fmla="*/ 159026 h 2762726"/>
              <a:gd name="connsiteX251" fmla="*/ 1948584 w 3653950"/>
              <a:gd name="connsiteY251" fmla="*/ 79513 h 2762726"/>
              <a:gd name="connsiteX252" fmla="*/ 1922080 w 3653950"/>
              <a:gd name="connsiteY252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365488 w 3653950"/>
              <a:gd name="connsiteY143" fmla="*/ 940905 h 2762726"/>
              <a:gd name="connsiteX144" fmla="*/ 1299228 w 3653950"/>
              <a:gd name="connsiteY144" fmla="*/ 861392 h 2762726"/>
              <a:gd name="connsiteX145" fmla="*/ 1285975 w 3653950"/>
              <a:gd name="connsiteY145" fmla="*/ 927653 h 2762726"/>
              <a:gd name="connsiteX146" fmla="*/ 1285975 w 3653950"/>
              <a:gd name="connsiteY146" fmla="*/ 861392 h 2762726"/>
              <a:gd name="connsiteX147" fmla="*/ 1325732 w 3653950"/>
              <a:gd name="connsiteY147" fmla="*/ 834887 h 2762726"/>
              <a:gd name="connsiteX148" fmla="*/ 1405245 w 3653950"/>
              <a:gd name="connsiteY148" fmla="*/ 781879 h 2762726"/>
              <a:gd name="connsiteX149" fmla="*/ 1431749 w 3653950"/>
              <a:gd name="connsiteY149" fmla="*/ 742122 h 2762726"/>
              <a:gd name="connsiteX150" fmla="*/ 1471506 w 3653950"/>
              <a:gd name="connsiteY150" fmla="*/ 715618 h 2762726"/>
              <a:gd name="connsiteX151" fmla="*/ 1524514 w 3653950"/>
              <a:gd name="connsiteY151" fmla="*/ 649357 h 2762726"/>
              <a:gd name="connsiteX152" fmla="*/ 1537767 w 3653950"/>
              <a:gd name="connsiteY152" fmla="*/ 609600 h 2762726"/>
              <a:gd name="connsiteX153" fmla="*/ 1643784 w 3653950"/>
              <a:gd name="connsiteY153" fmla="*/ 596348 h 2762726"/>
              <a:gd name="connsiteX154" fmla="*/ 1670288 w 3653950"/>
              <a:gd name="connsiteY154" fmla="*/ 622853 h 2762726"/>
              <a:gd name="connsiteX155" fmla="*/ 1816062 w 3653950"/>
              <a:gd name="connsiteY155" fmla="*/ 609600 h 2762726"/>
              <a:gd name="connsiteX156" fmla="*/ 1895575 w 3653950"/>
              <a:gd name="connsiteY156" fmla="*/ 556592 h 2762726"/>
              <a:gd name="connsiteX157" fmla="*/ 1935332 w 3653950"/>
              <a:gd name="connsiteY157" fmla="*/ 543340 h 2762726"/>
              <a:gd name="connsiteX158" fmla="*/ 1988341 w 3653950"/>
              <a:gd name="connsiteY158" fmla="*/ 609600 h 2762726"/>
              <a:gd name="connsiteX159" fmla="*/ 2041349 w 3653950"/>
              <a:gd name="connsiteY159" fmla="*/ 675861 h 2762726"/>
              <a:gd name="connsiteX160" fmla="*/ 2081106 w 3653950"/>
              <a:gd name="connsiteY160" fmla="*/ 742122 h 2762726"/>
              <a:gd name="connsiteX161" fmla="*/ 2107610 w 3653950"/>
              <a:gd name="connsiteY161" fmla="*/ 781879 h 2762726"/>
              <a:gd name="connsiteX162" fmla="*/ 2187123 w 3653950"/>
              <a:gd name="connsiteY162" fmla="*/ 821635 h 2762726"/>
              <a:gd name="connsiteX163" fmla="*/ 2200375 w 3653950"/>
              <a:gd name="connsiteY163" fmla="*/ 861392 h 2762726"/>
              <a:gd name="connsiteX164" fmla="*/ 2173871 w 3653950"/>
              <a:gd name="connsiteY164" fmla="*/ 954157 h 2762726"/>
              <a:gd name="connsiteX165" fmla="*/ 2200375 w 3653950"/>
              <a:gd name="connsiteY165" fmla="*/ 1126435 h 2762726"/>
              <a:gd name="connsiteX166" fmla="*/ 2226880 w 3653950"/>
              <a:gd name="connsiteY166" fmla="*/ 1152940 h 2762726"/>
              <a:gd name="connsiteX167" fmla="*/ 2266636 w 3653950"/>
              <a:gd name="connsiteY167" fmla="*/ 1179444 h 2762726"/>
              <a:gd name="connsiteX168" fmla="*/ 2319645 w 3653950"/>
              <a:gd name="connsiteY168" fmla="*/ 1232453 h 2762726"/>
              <a:gd name="connsiteX169" fmla="*/ 2359401 w 3653950"/>
              <a:gd name="connsiteY169" fmla="*/ 1272209 h 2762726"/>
              <a:gd name="connsiteX170" fmla="*/ 2438914 w 3653950"/>
              <a:gd name="connsiteY170" fmla="*/ 1298713 h 2762726"/>
              <a:gd name="connsiteX171" fmla="*/ 2544932 w 3653950"/>
              <a:gd name="connsiteY171" fmla="*/ 1285461 h 2762726"/>
              <a:gd name="connsiteX172" fmla="*/ 2624445 w 3653950"/>
              <a:gd name="connsiteY172" fmla="*/ 1258957 h 2762726"/>
              <a:gd name="connsiteX173" fmla="*/ 2690706 w 3653950"/>
              <a:gd name="connsiteY173" fmla="*/ 1325218 h 2762726"/>
              <a:gd name="connsiteX174" fmla="*/ 2783471 w 3653950"/>
              <a:gd name="connsiteY174" fmla="*/ 1404731 h 2762726"/>
              <a:gd name="connsiteX175" fmla="*/ 2836480 w 3653950"/>
              <a:gd name="connsiteY175" fmla="*/ 1470992 h 2762726"/>
              <a:gd name="connsiteX176" fmla="*/ 2876236 w 3653950"/>
              <a:gd name="connsiteY176" fmla="*/ 1497496 h 2762726"/>
              <a:gd name="connsiteX177" fmla="*/ 2969001 w 3653950"/>
              <a:gd name="connsiteY177" fmla="*/ 1577009 h 2762726"/>
              <a:gd name="connsiteX178" fmla="*/ 3008758 w 3653950"/>
              <a:gd name="connsiteY178" fmla="*/ 1590261 h 2762726"/>
              <a:gd name="connsiteX179" fmla="*/ 2995506 w 3653950"/>
              <a:gd name="connsiteY179" fmla="*/ 1709531 h 2762726"/>
              <a:gd name="connsiteX180" fmla="*/ 2982254 w 3653950"/>
              <a:gd name="connsiteY180" fmla="*/ 1749287 h 2762726"/>
              <a:gd name="connsiteX181" fmla="*/ 2969001 w 3653950"/>
              <a:gd name="connsiteY181" fmla="*/ 1789044 h 2762726"/>
              <a:gd name="connsiteX182" fmla="*/ 3008758 w 3653950"/>
              <a:gd name="connsiteY182" fmla="*/ 1855305 h 2762726"/>
              <a:gd name="connsiteX183" fmla="*/ 3048514 w 3653950"/>
              <a:gd name="connsiteY183" fmla="*/ 1868557 h 2762726"/>
              <a:gd name="connsiteX184" fmla="*/ 3075019 w 3653950"/>
              <a:gd name="connsiteY184" fmla="*/ 1895061 h 2762726"/>
              <a:gd name="connsiteX185" fmla="*/ 3114775 w 3653950"/>
              <a:gd name="connsiteY185" fmla="*/ 1908313 h 2762726"/>
              <a:gd name="connsiteX186" fmla="*/ 3128028 w 3653950"/>
              <a:gd name="connsiteY186" fmla="*/ 1948070 h 2762726"/>
              <a:gd name="connsiteX187" fmla="*/ 3061767 w 3653950"/>
              <a:gd name="connsiteY187" fmla="*/ 2001079 h 2762726"/>
              <a:gd name="connsiteX188" fmla="*/ 2982254 w 3653950"/>
              <a:gd name="connsiteY188" fmla="*/ 2027583 h 2762726"/>
              <a:gd name="connsiteX189" fmla="*/ 2929245 w 3653950"/>
              <a:gd name="connsiteY189" fmla="*/ 2080592 h 2762726"/>
              <a:gd name="connsiteX190" fmla="*/ 2876236 w 3653950"/>
              <a:gd name="connsiteY190" fmla="*/ 2146853 h 2762726"/>
              <a:gd name="connsiteX191" fmla="*/ 2836480 w 3653950"/>
              <a:gd name="connsiteY191" fmla="*/ 2160105 h 2762726"/>
              <a:gd name="connsiteX192" fmla="*/ 2756967 w 3653950"/>
              <a:gd name="connsiteY192" fmla="*/ 2173357 h 2762726"/>
              <a:gd name="connsiteX193" fmla="*/ 2677454 w 3653950"/>
              <a:gd name="connsiteY193" fmla="*/ 2199861 h 2762726"/>
              <a:gd name="connsiteX194" fmla="*/ 2664201 w 3653950"/>
              <a:gd name="connsiteY194" fmla="*/ 2239618 h 2762726"/>
              <a:gd name="connsiteX195" fmla="*/ 2597941 w 3653950"/>
              <a:gd name="connsiteY195" fmla="*/ 2292626 h 2762726"/>
              <a:gd name="connsiteX196" fmla="*/ 2558184 w 3653950"/>
              <a:gd name="connsiteY196" fmla="*/ 2451653 h 2762726"/>
              <a:gd name="connsiteX197" fmla="*/ 2571436 w 3653950"/>
              <a:gd name="connsiteY197" fmla="*/ 2531166 h 2762726"/>
              <a:gd name="connsiteX198" fmla="*/ 2637697 w 3653950"/>
              <a:gd name="connsiteY198" fmla="*/ 2597426 h 2762726"/>
              <a:gd name="connsiteX199" fmla="*/ 2690706 w 3653950"/>
              <a:gd name="connsiteY199" fmla="*/ 2650435 h 2762726"/>
              <a:gd name="connsiteX200" fmla="*/ 2717210 w 3653950"/>
              <a:gd name="connsiteY200" fmla="*/ 2676940 h 2762726"/>
              <a:gd name="connsiteX201" fmla="*/ 2756967 w 3653950"/>
              <a:gd name="connsiteY201" fmla="*/ 2690192 h 2762726"/>
              <a:gd name="connsiteX202" fmla="*/ 3035262 w 3653950"/>
              <a:gd name="connsiteY202" fmla="*/ 2663687 h 2762726"/>
              <a:gd name="connsiteX203" fmla="*/ 3075019 w 3653950"/>
              <a:gd name="connsiteY203" fmla="*/ 2650435 h 2762726"/>
              <a:gd name="connsiteX204" fmla="*/ 3128028 w 3653950"/>
              <a:gd name="connsiteY204" fmla="*/ 2584174 h 2762726"/>
              <a:gd name="connsiteX205" fmla="*/ 3154532 w 3653950"/>
              <a:gd name="connsiteY205" fmla="*/ 2544418 h 2762726"/>
              <a:gd name="connsiteX206" fmla="*/ 3154532 w 3653950"/>
              <a:gd name="connsiteY206" fmla="*/ 2345635 h 2762726"/>
              <a:gd name="connsiteX207" fmla="*/ 3141280 w 3653950"/>
              <a:gd name="connsiteY207" fmla="*/ 2305879 h 2762726"/>
              <a:gd name="connsiteX208" fmla="*/ 3101523 w 3653950"/>
              <a:gd name="connsiteY208" fmla="*/ 2279374 h 2762726"/>
              <a:gd name="connsiteX209" fmla="*/ 3114775 w 3653950"/>
              <a:gd name="connsiteY209" fmla="*/ 2239618 h 2762726"/>
              <a:gd name="connsiteX210" fmla="*/ 3207541 w 3653950"/>
              <a:gd name="connsiteY210" fmla="*/ 2146853 h 2762726"/>
              <a:gd name="connsiteX211" fmla="*/ 3234045 w 3653950"/>
              <a:gd name="connsiteY211" fmla="*/ 2120348 h 2762726"/>
              <a:gd name="connsiteX212" fmla="*/ 3300306 w 3653950"/>
              <a:gd name="connsiteY212" fmla="*/ 2067340 h 2762726"/>
              <a:gd name="connsiteX213" fmla="*/ 3353314 w 3653950"/>
              <a:gd name="connsiteY213" fmla="*/ 2014331 h 2762726"/>
              <a:gd name="connsiteX214" fmla="*/ 3366567 w 3653950"/>
              <a:gd name="connsiteY214" fmla="*/ 1974574 h 2762726"/>
              <a:gd name="connsiteX215" fmla="*/ 3446080 w 3653950"/>
              <a:gd name="connsiteY215" fmla="*/ 1948070 h 2762726"/>
              <a:gd name="connsiteX216" fmla="*/ 3485836 w 3653950"/>
              <a:gd name="connsiteY216" fmla="*/ 1934818 h 2762726"/>
              <a:gd name="connsiteX217" fmla="*/ 3525593 w 3653950"/>
              <a:gd name="connsiteY217" fmla="*/ 1868557 h 2762726"/>
              <a:gd name="connsiteX218" fmla="*/ 3538845 w 3653950"/>
              <a:gd name="connsiteY218" fmla="*/ 1828800 h 2762726"/>
              <a:gd name="connsiteX219" fmla="*/ 3578601 w 3653950"/>
              <a:gd name="connsiteY219" fmla="*/ 1802296 h 2762726"/>
              <a:gd name="connsiteX220" fmla="*/ 3605106 w 3653950"/>
              <a:gd name="connsiteY220" fmla="*/ 1775792 h 2762726"/>
              <a:gd name="connsiteX221" fmla="*/ 3618358 w 3653950"/>
              <a:gd name="connsiteY221" fmla="*/ 1590261 h 2762726"/>
              <a:gd name="connsiteX222" fmla="*/ 3512341 w 3653950"/>
              <a:gd name="connsiteY222" fmla="*/ 1497496 h 2762726"/>
              <a:gd name="connsiteX223" fmla="*/ 3419575 w 3653950"/>
              <a:gd name="connsiteY223" fmla="*/ 1431235 h 2762726"/>
              <a:gd name="connsiteX224" fmla="*/ 3247297 w 3653950"/>
              <a:gd name="connsiteY224" fmla="*/ 1444487 h 2762726"/>
              <a:gd name="connsiteX225" fmla="*/ 3207541 w 3653950"/>
              <a:gd name="connsiteY225" fmla="*/ 1457740 h 2762726"/>
              <a:gd name="connsiteX226" fmla="*/ 3128028 w 3653950"/>
              <a:gd name="connsiteY226" fmla="*/ 1444487 h 2762726"/>
              <a:gd name="connsiteX227" fmla="*/ 3101523 w 3653950"/>
              <a:gd name="connsiteY227" fmla="*/ 1417983 h 2762726"/>
              <a:gd name="connsiteX228" fmla="*/ 3075019 w 3653950"/>
              <a:gd name="connsiteY228" fmla="*/ 1378226 h 2762726"/>
              <a:gd name="connsiteX229" fmla="*/ 3035262 w 3653950"/>
              <a:gd name="connsiteY229" fmla="*/ 1364974 h 2762726"/>
              <a:gd name="connsiteX230" fmla="*/ 2969001 w 3653950"/>
              <a:gd name="connsiteY230" fmla="*/ 1311966 h 2762726"/>
              <a:gd name="connsiteX231" fmla="*/ 2902741 w 3653950"/>
              <a:gd name="connsiteY231" fmla="*/ 1245705 h 2762726"/>
              <a:gd name="connsiteX232" fmla="*/ 2876236 w 3653950"/>
              <a:gd name="connsiteY232" fmla="*/ 1219200 h 2762726"/>
              <a:gd name="connsiteX233" fmla="*/ 2809975 w 3653950"/>
              <a:gd name="connsiteY233" fmla="*/ 1166192 h 2762726"/>
              <a:gd name="connsiteX234" fmla="*/ 2796723 w 3653950"/>
              <a:gd name="connsiteY234" fmla="*/ 1126435 h 2762726"/>
              <a:gd name="connsiteX235" fmla="*/ 2836480 w 3653950"/>
              <a:gd name="connsiteY235" fmla="*/ 1060174 h 2762726"/>
              <a:gd name="connsiteX236" fmla="*/ 2849732 w 3653950"/>
              <a:gd name="connsiteY236" fmla="*/ 1007166 h 2762726"/>
              <a:gd name="connsiteX237" fmla="*/ 2836480 w 3653950"/>
              <a:gd name="connsiteY237" fmla="*/ 874644 h 2762726"/>
              <a:gd name="connsiteX238" fmla="*/ 2783471 w 3653950"/>
              <a:gd name="connsiteY238" fmla="*/ 821635 h 2762726"/>
              <a:gd name="connsiteX239" fmla="*/ 2743714 w 3653950"/>
              <a:gd name="connsiteY239" fmla="*/ 781879 h 2762726"/>
              <a:gd name="connsiteX240" fmla="*/ 2611193 w 3653950"/>
              <a:gd name="connsiteY240" fmla="*/ 742122 h 2762726"/>
              <a:gd name="connsiteX241" fmla="*/ 2332897 w 3653950"/>
              <a:gd name="connsiteY241" fmla="*/ 755374 h 2762726"/>
              <a:gd name="connsiteX242" fmla="*/ 2293141 w 3653950"/>
              <a:gd name="connsiteY242" fmla="*/ 768626 h 2762726"/>
              <a:gd name="connsiteX243" fmla="*/ 2266636 w 3653950"/>
              <a:gd name="connsiteY243" fmla="*/ 689113 h 2762726"/>
              <a:gd name="connsiteX244" fmla="*/ 2200375 w 3653950"/>
              <a:gd name="connsiteY244" fmla="*/ 636105 h 2762726"/>
              <a:gd name="connsiteX245" fmla="*/ 2147367 w 3653950"/>
              <a:gd name="connsiteY245" fmla="*/ 569844 h 2762726"/>
              <a:gd name="connsiteX246" fmla="*/ 2094358 w 3653950"/>
              <a:gd name="connsiteY246" fmla="*/ 516835 h 2762726"/>
              <a:gd name="connsiteX247" fmla="*/ 2028097 w 3653950"/>
              <a:gd name="connsiteY247" fmla="*/ 463826 h 2762726"/>
              <a:gd name="connsiteX248" fmla="*/ 2041349 w 3653950"/>
              <a:gd name="connsiteY248" fmla="*/ 251792 h 2762726"/>
              <a:gd name="connsiteX249" fmla="*/ 2014845 w 3653950"/>
              <a:gd name="connsiteY249" fmla="*/ 225287 h 2762726"/>
              <a:gd name="connsiteX250" fmla="*/ 2001593 w 3653950"/>
              <a:gd name="connsiteY250" fmla="*/ 185531 h 2762726"/>
              <a:gd name="connsiteX251" fmla="*/ 1975088 w 3653950"/>
              <a:gd name="connsiteY251" fmla="*/ 159026 h 2762726"/>
              <a:gd name="connsiteX252" fmla="*/ 1948584 w 3653950"/>
              <a:gd name="connsiteY252" fmla="*/ 79513 h 2762726"/>
              <a:gd name="connsiteX253" fmla="*/ 1922080 w 3653950"/>
              <a:gd name="connsiteY253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299228 w 3653950"/>
              <a:gd name="connsiteY143" fmla="*/ 861392 h 2762726"/>
              <a:gd name="connsiteX144" fmla="*/ 1285975 w 3653950"/>
              <a:gd name="connsiteY144" fmla="*/ 927653 h 2762726"/>
              <a:gd name="connsiteX145" fmla="*/ 1285975 w 3653950"/>
              <a:gd name="connsiteY145" fmla="*/ 861392 h 2762726"/>
              <a:gd name="connsiteX146" fmla="*/ 1325732 w 3653950"/>
              <a:gd name="connsiteY146" fmla="*/ 834887 h 2762726"/>
              <a:gd name="connsiteX147" fmla="*/ 1405245 w 3653950"/>
              <a:gd name="connsiteY147" fmla="*/ 781879 h 2762726"/>
              <a:gd name="connsiteX148" fmla="*/ 1431749 w 3653950"/>
              <a:gd name="connsiteY148" fmla="*/ 742122 h 2762726"/>
              <a:gd name="connsiteX149" fmla="*/ 1471506 w 3653950"/>
              <a:gd name="connsiteY149" fmla="*/ 715618 h 2762726"/>
              <a:gd name="connsiteX150" fmla="*/ 1524514 w 3653950"/>
              <a:gd name="connsiteY150" fmla="*/ 649357 h 2762726"/>
              <a:gd name="connsiteX151" fmla="*/ 1537767 w 3653950"/>
              <a:gd name="connsiteY151" fmla="*/ 609600 h 2762726"/>
              <a:gd name="connsiteX152" fmla="*/ 1643784 w 3653950"/>
              <a:gd name="connsiteY152" fmla="*/ 596348 h 2762726"/>
              <a:gd name="connsiteX153" fmla="*/ 1670288 w 3653950"/>
              <a:gd name="connsiteY153" fmla="*/ 622853 h 2762726"/>
              <a:gd name="connsiteX154" fmla="*/ 1816062 w 3653950"/>
              <a:gd name="connsiteY154" fmla="*/ 609600 h 2762726"/>
              <a:gd name="connsiteX155" fmla="*/ 1895575 w 3653950"/>
              <a:gd name="connsiteY155" fmla="*/ 556592 h 2762726"/>
              <a:gd name="connsiteX156" fmla="*/ 1935332 w 3653950"/>
              <a:gd name="connsiteY156" fmla="*/ 543340 h 2762726"/>
              <a:gd name="connsiteX157" fmla="*/ 1988341 w 3653950"/>
              <a:gd name="connsiteY157" fmla="*/ 609600 h 2762726"/>
              <a:gd name="connsiteX158" fmla="*/ 2041349 w 3653950"/>
              <a:gd name="connsiteY158" fmla="*/ 675861 h 2762726"/>
              <a:gd name="connsiteX159" fmla="*/ 2081106 w 3653950"/>
              <a:gd name="connsiteY159" fmla="*/ 742122 h 2762726"/>
              <a:gd name="connsiteX160" fmla="*/ 2107610 w 3653950"/>
              <a:gd name="connsiteY160" fmla="*/ 781879 h 2762726"/>
              <a:gd name="connsiteX161" fmla="*/ 2187123 w 3653950"/>
              <a:gd name="connsiteY161" fmla="*/ 821635 h 2762726"/>
              <a:gd name="connsiteX162" fmla="*/ 2200375 w 3653950"/>
              <a:gd name="connsiteY162" fmla="*/ 861392 h 2762726"/>
              <a:gd name="connsiteX163" fmla="*/ 2173871 w 3653950"/>
              <a:gd name="connsiteY163" fmla="*/ 954157 h 2762726"/>
              <a:gd name="connsiteX164" fmla="*/ 2200375 w 3653950"/>
              <a:gd name="connsiteY164" fmla="*/ 1126435 h 2762726"/>
              <a:gd name="connsiteX165" fmla="*/ 2226880 w 3653950"/>
              <a:gd name="connsiteY165" fmla="*/ 1152940 h 2762726"/>
              <a:gd name="connsiteX166" fmla="*/ 2266636 w 3653950"/>
              <a:gd name="connsiteY166" fmla="*/ 1179444 h 2762726"/>
              <a:gd name="connsiteX167" fmla="*/ 2319645 w 3653950"/>
              <a:gd name="connsiteY167" fmla="*/ 1232453 h 2762726"/>
              <a:gd name="connsiteX168" fmla="*/ 2359401 w 3653950"/>
              <a:gd name="connsiteY168" fmla="*/ 1272209 h 2762726"/>
              <a:gd name="connsiteX169" fmla="*/ 2438914 w 3653950"/>
              <a:gd name="connsiteY169" fmla="*/ 1298713 h 2762726"/>
              <a:gd name="connsiteX170" fmla="*/ 2544932 w 3653950"/>
              <a:gd name="connsiteY170" fmla="*/ 1285461 h 2762726"/>
              <a:gd name="connsiteX171" fmla="*/ 2624445 w 3653950"/>
              <a:gd name="connsiteY171" fmla="*/ 1258957 h 2762726"/>
              <a:gd name="connsiteX172" fmla="*/ 2690706 w 3653950"/>
              <a:gd name="connsiteY172" fmla="*/ 1325218 h 2762726"/>
              <a:gd name="connsiteX173" fmla="*/ 2783471 w 3653950"/>
              <a:gd name="connsiteY173" fmla="*/ 1404731 h 2762726"/>
              <a:gd name="connsiteX174" fmla="*/ 2836480 w 3653950"/>
              <a:gd name="connsiteY174" fmla="*/ 1470992 h 2762726"/>
              <a:gd name="connsiteX175" fmla="*/ 2876236 w 3653950"/>
              <a:gd name="connsiteY175" fmla="*/ 1497496 h 2762726"/>
              <a:gd name="connsiteX176" fmla="*/ 2969001 w 3653950"/>
              <a:gd name="connsiteY176" fmla="*/ 1577009 h 2762726"/>
              <a:gd name="connsiteX177" fmla="*/ 3008758 w 3653950"/>
              <a:gd name="connsiteY177" fmla="*/ 1590261 h 2762726"/>
              <a:gd name="connsiteX178" fmla="*/ 2995506 w 3653950"/>
              <a:gd name="connsiteY178" fmla="*/ 1709531 h 2762726"/>
              <a:gd name="connsiteX179" fmla="*/ 2982254 w 3653950"/>
              <a:gd name="connsiteY179" fmla="*/ 1749287 h 2762726"/>
              <a:gd name="connsiteX180" fmla="*/ 2969001 w 3653950"/>
              <a:gd name="connsiteY180" fmla="*/ 1789044 h 2762726"/>
              <a:gd name="connsiteX181" fmla="*/ 3008758 w 3653950"/>
              <a:gd name="connsiteY181" fmla="*/ 1855305 h 2762726"/>
              <a:gd name="connsiteX182" fmla="*/ 3048514 w 3653950"/>
              <a:gd name="connsiteY182" fmla="*/ 1868557 h 2762726"/>
              <a:gd name="connsiteX183" fmla="*/ 3075019 w 3653950"/>
              <a:gd name="connsiteY183" fmla="*/ 1895061 h 2762726"/>
              <a:gd name="connsiteX184" fmla="*/ 3114775 w 3653950"/>
              <a:gd name="connsiteY184" fmla="*/ 1908313 h 2762726"/>
              <a:gd name="connsiteX185" fmla="*/ 3128028 w 3653950"/>
              <a:gd name="connsiteY185" fmla="*/ 1948070 h 2762726"/>
              <a:gd name="connsiteX186" fmla="*/ 3061767 w 3653950"/>
              <a:gd name="connsiteY186" fmla="*/ 2001079 h 2762726"/>
              <a:gd name="connsiteX187" fmla="*/ 2982254 w 3653950"/>
              <a:gd name="connsiteY187" fmla="*/ 2027583 h 2762726"/>
              <a:gd name="connsiteX188" fmla="*/ 2929245 w 3653950"/>
              <a:gd name="connsiteY188" fmla="*/ 2080592 h 2762726"/>
              <a:gd name="connsiteX189" fmla="*/ 2876236 w 3653950"/>
              <a:gd name="connsiteY189" fmla="*/ 2146853 h 2762726"/>
              <a:gd name="connsiteX190" fmla="*/ 2836480 w 3653950"/>
              <a:gd name="connsiteY190" fmla="*/ 2160105 h 2762726"/>
              <a:gd name="connsiteX191" fmla="*/ 2756967 w 3653950"/>
              <a:gd name="connsiteY191" fmla="*/ 2173357 h 2762726"/>
              <a:gd name="connsiteX192" fmla="*/ 2677454 w 3653950"/>
              <a:gd name="connsiteY192" fmla="*/ 2199861 h 2762726"/>
              <a:gd name="connsiteX193" fmla="*/ 2664201 w 3653950"/>
              <a:gd name="connsiteY193" fmla="*/ 2239618 h 2762726"/>
              <a:gd name="connsiteX194" fmla="*/ 2597941 w 3653950"/>
              <a:gd name="connsiteY194" fmla="*/ 2292626 h 2762726"/>
              <a:gd name="connsiteX195" fmla="*/ 2558184 w 3653950"/>
              <a:gd name="connsiteY195" fmla="*/ 2451653 h 2762726"/>
              <a:gd name="connsiteX196" fmla="*/ 2571436 w 3653950"/>
              <a:gd name="connsiteY196" fmla="*/ 2531166 h 2762726"/>
              <a:gd name="connsiteX197" fmla="*/ 2637697 w 3653950"/>
              <a:gd name="connsiteY197" fmla="*/ 2597426 h 2762726"/>
              <a:gd name="connsiteX198" fmla="*/ 2690706 w 3653950"/>
              <a:gd name="connsiteY198" fmla="*/ 2650435 h 2762726"/>
              <a:gd name="connsiteX199" fmla="*/ 2717210 w 3653950"/>
              <a:gd name="connsiteY199" fmla="*/ 2676940 h 2762726"/>
              <a:gd name="connsiteX200" fmla="*/ 2756967 w 3653950"/>
              <a:gd name="connsiteY200" fmla="*/ 2690192 h 2762726"/>
              <a:gd name="connsiteX201" fmla="*/ 3035262 w 3653950"/>
              <a:gd name="connsiteY201" fmla="*/ 2663687 h 2762726"/>
              <a:gd name="connsiteX202" fmla="*/ 3075019 w 3653950"/>
              <a:gd name="connsiteY202" fmla="*/ 2650435 h 2762726"/>
              <a:gd name="connsiteX203" fmla="*/ 3128028 w 3653950"/>
              <a:gd name="connsiteY203" fmla="*/ 2584174 h 2762726"/>
              <a:gd name="connsiteX204" fmla="*/ 3154532 w 3653950"/>
              <a:gd name="connsiteY204" fmla="*/ 2544418 h 2762726"/>
              <a:gd name="connsiteX205" fmla="*/ 3154532 w 3653950"/>
              <a:gd name="connsiteY205" fmla="*/ 2345635 h 2762726"/>
              <a:gd name="connsiteX206" fmla="*/ 3141280 w 3653950"/>
              <a:gd name="connsiteY206" fmla="*/ 2305879 h 2762726"/>
              <a:gd name="connsiteX207" fmla="*/ 3101523 w 3653950"/>
              <a:gd name="connsiteY207" fmla="*/ 2279374 h 2762726"/>
              <a:gd name="connsiteX208" fmla="*/ 3114775 w 3653950"/>
              <a:gd name="connsiteY208" fmla="*/ 2239618 h 2762726"/>
              <a:gd name="connsiteX209" fmla="*/ 3207541 w 3653950"/>
              <a:gd name="connsiteY209" fmla="*/ 2146853 h 2762726"/>
              <a:gd name="connsiteX210" fmla="*/ 3234045 w 3653950"/>
              <a:gd name="connsiteY210" fmla="*/ 2120348 h 2762726"/>
              <a:gd name="connsiteX211" fmla="*/ 3300306 w 3653950"/>
              <a:gd name="connsiteY211" fmla="*/ 2067340 h 2762726"/>
              <a:gd name="connsiteX212" fmla="*/ 3353314 w 3653950"/>
              <a:gd name="connsiteY212" fmla="*/ 2014331 h 2762726"/>
              <a:gd name="connsiteX213" fmla="*/ 3366567 w 3653950"/>
              <a:gd name="connsiteY213" fmla="*/ 1974574 h 2762726"/>
              <a:gd name="connsiteX214" fmla="*/ 3446080 w 3653950"/>
              <a:gd name="connsiteY214" fmla="*/ 1948070 h 2762726"/>
              <a:gd name="connsiteX215" fmla="*/ 3485836 w 3653950"/>
              <a:gd name="connsiteY215" fmla="*/ 1934818 h 2762726"/>
              <a:gd name="connsiteX216" fmla="*/ 3525593 w 3653950"/>
              <a:gd name="connsiteY216" fmla="*/ 1868557 h 2762726"/>
              <a:gd name="connsiteX217" fmla="*/ 3538845 w 3653950"/>
              <a:gd name="connsiteY217" fmla="*/ 1828800 h 2762726"/>
              <a:gd name="connsiteX218" fmla="*/ 3578601 w 3653950"/>
              <a:gd name="connsiteY218" fmla="*/ 1802296 h 2762726"/>
              <a:gd name="connsiteX219" fmla="*/ 3605106 w 3653950"/>
              <a:gd name="connsiteY219" fmla="*/ 1775792 h 2762726"/>
              <a:gd name="connsiteX220" fmla="*/ 3618358 w 3653950"/>
              <a:gd name="connsiteY220" fmla="*/ 1590261 h 2762726"/>
              <a:gd name="connsiteX221" fmla="*/ 3512341 w 3653950"/>
              <a:gd name="connsiteY221" fmla="*/ 1497496 h 2762726"/>
              <a:gd name="connsiteX222" fmla="*/ 3419575 w 3653950"/>
              <a:gd name="connsiteY222" fmla="*/ 1431235 h 2762726"/>
              <a:gd name="connsiteX223" fmla="*/ 3247297 w 3653950"/>
              <a:gd name="connsiteY223" fmla="*/ 1444487 h 2762726"/>
              <a:gd name="connsiteX224" fmla="*/ 3207541 w 3653950"/>
              <a:gd name="connsiteY224" fmla="*/ 1457740 h 2762726"/>
              <a:gd name="connsiteX225" fmla="*/ 3128028 w 3653950"/>
              <a:gd name="connsiteY225" fmla="*/ 1444487 h 2762726"/>
              <a:gd name="connsiteX226" fmla="*/ 3101523 w 3653950"/>
              <a:gd name="connsiteY226" fmla="*/ 1417983 h 2762726"/>
              <a:gd name="connsiteX227" fmla="*/ 3075019 w 3653950"/>
              <a:gd name="connsiteY227" fmla="*/ 1378226 h 2762726"/>
              <a:gd name="connsiteX228" fmla="*/ 3035262 w 3653950"/>
              <a:gd name="connsiteY228" fmla="*/ 1364974 h 2762726"/>
              <a:gd name="connsiteX229" fmla="*/ 2969001 w 3653950"/>
              <a:gd name="connsiteY229" fmla="*/ 1311966 h 2762726"/>
              <a:gd name="connsiteX230" fmla="*/ 2902741 w 3653950"/>
              <a:gd name="connsiteY230" fmla="*/ 1245705 h 2762726"/>
              <a:gd name="connsiteX231" fmla="*/ 2876236 w 3653950"/>
              <a:gd name="connsiteY231" fmla="*/ 1219200 h 2762726"/>
              <a:gd name="connsiteX232" fmla="*/ 2809975 w 3653950"/>
              <a:gd name="connsiteY232" fmla="*/ 1166192 h 2762726"/>
              <a:gd name="connsiteX233" fmla="*/ 2796723 w 3653950"/>
              <a:gd name="connsiteY233" fmla="*/ 1126435 h 2762726"/>
              <a:gd name="connsiteX234" fmla="*/ 2836480 w 3653950"/>
              <a:gd name="connsiteY234" fmla="*/ 1060174 h 2762726"/>
              <a:gd name="connsiteX235" fmla="*/ 2849732 w 3653950"/>
              <a:gd name="connsiteY235" fmla="*/ 1007166 h 2762726"/>
              <a:gd name="connsiteX236" fmla="*/ 2836480 w 3653950"/>
              <a:gd name="connsiteY236" fmla="*/ 874644 h 2762726"/>
              <a:gd name="connsiteX237" fmla="*/ 2783471 w 3653950"/>
              <a:gd name="connsiteY237" fmla="*/ 821635 h 2762726"/>
              <a:gd name="connsiteX238" fmla="*/ 2743714 w 3653950"/>
              <a:gd name="connsiteY238" fmla="*/ 781879 h 2762726"/>
              <a:gd name="connsiteX239" fmla="*/ 2611193 w 3653950"/>
              <a:gd name="connsiteY239" fmla="*/ 742122 h 2762726"/>
              <a:gd name="connsiteX240" fmla="*/ 2332897 w 3653950"/>
              <a:gd name="connsiteY240" fmla="*/ 755374 h 2762726"/>
              <a:gd name="connsiteX241" fmla="*/ 2293141 w 3653950"/>
              <a:gd name="connsiteY241" fmla="*/ 768626 h 2762726"/>
              <a:gd name="connsiteX242" fmla="*/ 2266636 w 3653950"/>
              <a:gd name="connsiteY242" fmla="*/ 689113 h 2762726"/>
              <a:gd name="connsiteX243" fmla="*/ 2200375 w 3653950"/>
              <a:gd name="connsiteY243" fmla="*/ 636105 h 2762726"/>
              <a:gd name="connsiteX244" fmla="*/ 2147367 w 3653950"/>
              <a:gd name="connsiteY244" fmla="*/ 569844 h 2762726"/>
              <a:gd name="connsiteX245" fmla="*/ 2094358 w 3653950"/>
              <a:gd name="connsiteY245" fmla="*/ 516835 h 2762726"/>
              <a:gd name="connsiteX246" fmla="*/ 2028097 w 3653950"/>
              <a:gd name="connsiteY246" fmla="*/ 463826 h 2762726"/>
              <a:gd name="connsiteX247" fmla="*/ 2041349 w 3653950"/>
              <a:gd name="connsiteY247" fmla="*/ 251792 h 2762726"/>
              <a:gd name="connsiteX248" fmla="*/ 2014845 w 3653950"/>
              <a:gd name="connsiteY248" fmla="*/ 225287 h 2762726"/>
              <a:gd name="connsiteX249" fmla="*/ 2001593 w 3653950"/>
              <a:gd name="connsiteY249" fmla="*/ 185531 h 2762726"/>
              <a:gd name="connsiteX250" fmla="*/ 1975088 w 3653950"/>
              <a:gd name="connsiteY250" fmla="*/ 159026 h 2762726"/>
              <a:gd name="connsiteX251" fmla="*/ 1948584 w 3653950"/>
              <a:gd name="connsiteY251" fmla="*/ 79513 h 2762726"/>
              <a:gd name="connsiteX252" fmla="*/ 1922080 w 3653950"/>
              <a:gd name="connsiteY252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299228 w 3653950"/>
              <a:gd name="connsiteY142" fmla="*/ 861392 h 2762726"/>
              <a:gd name="connsiteX143" fmla="*/ 1285975 w 3653950"/>
              <a:gd name="connsiteY143" fmla="*/ 927653 h 2762726"/>
              <a:gd name="connsiteX144" fmla="*/ 1285975 w 3653950"/>
              <a:gd name="connsiteY144" fmla="*/ 861392 h 2762726"/>
              <a:gd name="connsiteX145" fmla="*/ 1325732 w 3653950"/>
              <a:gd name="connsiteY145" fmla="*/ 834887 h 2762726"/>
              <a:gd name="connsiteX146" fmla="*/ 1405245 w 3653950"/>
              <a:gd name="connsiteY146" fmla="*/ 781879 h 2762726"/>
              <a:gd name="connsiteX147" fmla="*/ 1431749 w 3653950"/>
              <a:gd name="connsiteY147" fmla="*/ 742122 h 2762726"/>
              <a:gd name="connsiteX148" fmla="*/ 1471506 w 3653950"/>
              <a:gd name="connsiteY148" fmla="*/ 715618 h 2762726"/>
              <a:gd name="connsiteX149" fmla="*/ 1524514 w 3653950"/>
              <a:gd name="connsiteY149" fmla="*/ 649357 h 2762726"/>
              <a:gd name="connsiteX150" fmla="*/ 1537767 w 3653950"/>
              <a:gd name="connsiteY150" fmla="*/ 609600 h 2762726"/>
              <a:gd name="connsiteX151" fmla="*/ 1643784 w 3653950"/>
              <a:gd name="connsiteY151" fmla="*/ 596348 h 2762726"/>
              <a:gd name="connsiteX152" fmla="*/ 1670288 w 3653950"/>
              <a:gd name="connsiteY152" fmla="*/ 622853 h 2762726"/>
              <a:gd name="connsiteX153" fmla="*/ 1816062 w 3653950"/>
              <a:gd name="connsiteY153" fmla="*/ 609600 h 2762726"/>
              <a:gd name="connsiteX154" fmla="*/ 1895575 w 3653950"/>
              <a:gd name="connsiteY154" fmla="*/ 556592 h 2762726"/>
              <a:gd name="connsiteX155" fmla="*/ 1935332 w 3653950"/>
              <a:gd name="connsiteY155" fmla="*/ 543340 h 2762726"/>
              <a:gd name="connsiteX156" fmla="*/ 1988341 w 3653950"/>
              <a:gd name="connsiteY156" fmla="*/ 609600 h 2762726"/>
              <a:gd name="connsiteX157" fmla="*/ 2041349 w 3653950"/>
              <a:gd name="connsiteY157" fmla="*/ 675861 h 2762726"/>
              <a:gd name="connsiteX158" fmla="*/ 2081106 w 3653950"/>
              <a:gd name="connsiteY158" fmla="*/ 742122 h 2762726"/>
              <a:gd name="connsiteX159" fmla="*/ 2107610 w 3653950"/>
              <a:gd name="connsiteY159" fmla="*/ 781879 h 2762726"/>
              <a:gd name="connsiteX160" fmla="*/ 2187123 w 3653950"/>
              <a:gd name="connsiteY160" fmla="*/ 821635 h 2762726"/>
              <a:gd name="connsiteX161" fmla="*/ 2200375 w 3653950"/>
              <a:gd name="connsiteY161" fmla="*/ 861392 h 2762726"/>
              <a:gd name="connsiteX162" fmla="*/ 2173871 w 3653950"/>
              <a:gd name="connsiteY162" fmla="*/ 954157 h 2762726"/>
              <a:gd name="connsiteX163" fmla="*/ 2200375 w 3653950"/>
              <a:gd name="connsiteY163" fmla="*/ 1126435 h 2762726"/>
              <a:gd name="connsiteX164" fmla="*/ 2226880 w 3653950"/>
              <a:gd name="connsiteY164" fmla="*/ 1152940 h 2762726"/>
              <a:gd name="connsiteX165" fmla="*/ 2266636 w 3653950"/>
              <a:gd name="connsiteY165" fmla="*/ 1179444 h 2762726"/>
              <a:gd name="connsiteX166" fmla="*/ 2319645 w 3653950"/>
              <a:gd name="connsiteY166" fmla="*/ 1232453 h 2762726"/>
              <a:gd name="connsiteX167" fmla="*/ 2359401 w 3653950"/>
              <a:gd name="connsiteY167" fmla="*/ 1272209 h 2762726"/>
              <a:gd name="connsiteX168" fmla="*/ 2438914 w 3653950"/>
              <a:gd name="connsiteY168" fmla="*/ 1298713 h 2762726"/>
              <a:gd name="connsiteX169" fmla="*/ 2544932 w 3653950"/>
              <a:gd name="connsiteY169" fmla="*/ 1285461 h 2762726"/>
              <a:gd name="connsiteX170" fmla="*/ 2624445 w 3653950"/>
              <a:gd name="connsiteY170" fmla="*/ 1258957 h 2762726"/>
              <a:gd name="connsiteX171" fmla="*/ 2690706 w 3653950"/>
              <a:gd name="connsiteY171" fmla="*/ 1325218 h 2762726"/>
              <a:gd name="connsiteX172" fmla="*/ 2783471 w 3653950"/>
              <a:gd name="connsiteY172" fmla="*/ 1404731 h 2762726"/>
              <a:gd name="connsiteX173" fmla="*/ 2836480 w 3653950"/>
              <a:gd name="connsiteY173" fmla="*/ 1470992 h 2762726"/>
              <a:gd name="connsiteX174" fmla="*/ 2876236 w 3653950"/>
              <a:gd name="connsiteY174" fmla="*/ 1497496 h 2762726"/>
              <a:gd name="connsiteX175" fmla="*/ 2969001 w 3653950"/>
              <a:gd name="connsiteY175" fmla="*/ 1577009 h 2762726"/>
              <a:gd name="connsiteX176" fmla="*/ 3008758 w 3653950"/>
              <a:gd name="connsiteY176" fmla="*/ 1590261 h 2762726"/>
              <a:gd name="connsiteX177" fmla="*/ 2995506 w 3653950"/>
              <a:gd name="connsiteY177" fmla="*/ 1709531 h 2762726"/>
              <a:gd name="connsiteX178" fmla="*/ 2982254 w 3653950"/>
              <a:gd name="connsiteY178" fmla="*/ 1749287 h 2762726"/>
              <a:gd name="connsiteX179" fmla="*/ 2969001 w 3653950"/>
              <a:gd name="connsiteY179" fmla="*/ 1789044 h 2762726"/>
              <a:gd name="connsiteX180" fmla="*/ 3008758 w 3653950"/>
              <a:gd name="connsiteY180" fmla="*/ 1855305 h 2762726"/>
              <a:gd name="connsiteX181" fmla="*/ 3048514 w 3653950"/>
              <a:gd name="connsiteY181" fmla="*/ 1868557 h 2762726"/>
              <a:gd name="connsiteX182" fmla="*/ 3075019 w 3653950"/>
              <a:gd name="connsiteY182" fmla="*/ 1895061 h 2762726"/>
              <a:gd name="connsiteX183" fmla="*/ 3114775 w 3653950"/>
              <a:gd name="connsiteY183" fmla="*/ 1908313 h 2762726"/>
              <a:gd name="connsiteX184" fmla="*/ 3128028 w 3653950"/>
              <a:gd name="connsiteY184" fmla="*/ 1948070 h 2762726"/>
              <a:gd name="connsiteX185" fmla="*/ 3061767 w 3653950"/>
              <a:gd name="connsiteY185" fmla="*/ 2001079 h 2762726"/>
              <a:gd name="connsiteX186" fmla="*/ 2982254 w 3653950"/>
              <a:gd name="connsiteY186" fmla="*/ 2027583 h 2762726"/>
              <a:gd name="connsiteX187" fmla="*/ 2929245 w 3653950"/>
              <a:gd name="connsiteY187" fmla="*/ 2080592 h 2762726"/>
              <a:gd name="connsiteX188" fmla="*/ 2876236 w 3653950"/>
              <a:gd name="connsiteY188" fmla="*/ 2146853 h 2762726"/>
              <a:gd name="connsiteX189" fmla="*/ 2836480 w 3653950"/>
              <a:gd name="connsiteY189" fmla="*/ 2160105 h 2762726"/>
              <a:gd name="connsiteX190" fmla="*/ 2756967 w 3653950"/>
              <a:gd name="connsiteY190" fmla="*/ 2173357 h 2762726"/>
              <a:gd name="connsiteX191" fmla="*/ 2677454 w 3653950"/>
              <a:gd name="connsiteY191" fmla="*/ 2199861 h 2762726"/>
              <a:gd name="connsiteX192" fmla="*/ 2664201 w 3653950"/>
              <a:gd name="connsiteY192" fmla="*/ 2239618 h 2762726"/>
              <a:gd name="connsiteX193" fmla="*/ 2597941 w 3653950"/>
              <a:gd name="connsiteY193" fmla="*/ 2292626 h 2762726"/>
              <a:gd name="connsiteX194" fmla="*/ 2558184 w 3653950"/>
              <a:gd name="connsiteY194" fmla="*/ 2451653 h 2762726"/>
              <a:gd name="connsiteX195" fmla="*/ 2571436 w 3653950"/>
              <a:gd name="connsiteY195" fmla="*/ 2531166 h 2762726"/>
              <a:gd name="connsiteX196" fmla="*/ 2637697 w 3653950"/>
              <a:gd name="connsiteY196" fmla="*/ 2597426 h 2762726"/>
              <a:gd name="connsiteX197" fmla="*/ 2690706 w 3653950"/>
              <a:gd name="connsiteY197" fmla="*/ 2650435 h 2762726"/>
              <a:gd name="connsiteX198" fmla="*/ 2717210 w 3653950"/>
              <a:gd name="connsiteY198" fmla="*/ 2676940 h 2762726"/>
              <a:gd name="connsiteX199" fmla="*/ 2756967 w 3653950"/>
              <a:gd name="connsiteY199" fmla="*/ 2690192 h 2762726"/>
              <a:gd name="connsiteX200" fmla="*/ 3035262 w 3653950"/>
              <a:gd name="connsiteY200" fmla="*/ 2663687 h 2762726"/>
              <a:gd name="connsiteX201" fmla="*/ 3075019 w 3653950"/>
              <a:gd name="connsiteY201" fmla="*/ 2650435 h 2762726"/>
              <a:gd name="connsiteX202" fmla="*/ 3128028 w 3653950"/>
              <a:gd name="connsiteY202" fmla="*/ 2584174 h 2762726"/>
              <a:gd name="connsiteX203" fmla="*/ 3154532 w 3653950"/>
              <a:gd name="connsiteY203" fmla="*/ 2544418 h 2762726"/>
              <a:gd name="connsiteX204" fmla="*/ 3154532 w 3653950"/>
              <a:gd name="connsiteY204" fmla="*/ 2345635 h 2762726"/>
              <a:gd name="connsiteX205" fmla="*/ 3141280 w 3653950"/>
              <a:gd name="connsiteY205" fmla="*/ 2305879 h 2762726"/>
              <a:gd name="connsiteX206" fmla="*/ 3101523 w 3653950"/>
              <a:gd name="connsiteY206" fmla="*/ 2279374 h 2762726"/>
              <a:gd name="connsiteX207" fmla="*/ 3114775 w 3653950"/>
              <a:gd name="connsiteY207" fmla="*/ 2239618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299228 w 3653950"/>
              <a:gd name="connsiteY141" fmla="*/ 861392 h 2762726"/>
              <a:gd name="connsiteX142" fmla="*/ 1285975 w 3653950"/>
              <a:gd name="connsiteY142" fmla="*/ 927653 h 2762726"/>
              <a:gd name="connsiteX143" fmla="*/ 1285975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299228 w 3653950"/>
              <a:gd name="connsiteY141" fmla="*/ 861392 h 2762726"/>
              <a:gd name="connsiteX142" fmla="*/ 1285975 w 3653950"/>
              <a:gd name="connsiteY142" fmla="*/ 927653 h 2762726"/>
              <a:gd name="connsiteX143" fmla="*/ 1285975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299228 w 3653950"/>
              <a:gd name="connsiteY141" fmla="*/ 861392 h 2762726"/>
              <a:gd name="connsiteX142" fmla="*/ 1285975 w 3653950"/>
              <a:gd name="connsiteY142" fmla="*/ 927653 h 2762726"/>
              <a:gd name="connsiteX143" fmla="*/ 1285975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3653950" h="2762726">
                <a:moveTo>
                  <a:pt x="1643784" y="0"/>
                </a:moveTo>
                <a:cubicBezTo>
                  <a:pt x="1624101" y="29524"/>
                  <a:pt x="1617754" y="44677"/>
                  <a:pt x="1590775" y="66261"/>
                </a:cubicBezTo>
                <a:cubicBezTo>
                  <a:pt x="1578338" y="76211"/>
                  <a:pt x="1563456" y="82816"/>
                  <a:pt x="1551019" y="92766"/>
                </a:cubicBezTo>
                <a:cubicBezTo>
                  <a:pt x="1515463" y="121211"/>
                  <a:pt x="1528626" y="120756"/>
                  <a:pt x="1498010" y="159026"/>
                </a:cubicBezTo>
                <a:cubicBezTo>
                  <a:pt x="1490205" y="168782"/>
                  <a:pt x="1480341" y="176696"/>
                  <a:pt x="1471506" y="185531"/>
                </a:cubicBezTo>
                <a:cubicBezTo>
                  <a:pt x="1461611" y="215215"/>
                  <a:pt x="1449755" y="247398"/>
                  <a:pt x="1445001" y="278296"/>
                </a:cubicBezTo>
                <a:cubicBezTo>
                  <a:pt x="1437313" y="328268"/>
                  <a:pt x="1438358" y="427410"/>
                  <a:pt x="1405245" y="477079"/>
                </a:cubicBezTo>
                <a:cubicBezTo>
                  <a:pt x="1396410" y="490331"/>
                  <a:pt x="1388690" y="504398"/>
                  <a:pt x="1378741" y="516835"/>
                </a:cubicBezTo>
                <a:cubicBezTo>
                  <a:pt x="1370936" y="526592"/>
                  <a:pt x="1359733" y="533344"/>
                  <a:pt x="1352236" y="543340"/>
                </a:cubicBezTo>
                <a:cubicBezTo>
                  <a:pt x="1281353" y="637852"/>
                  <a:pt x="1333888" y="611300"/>
                  <a:pt x="1259471" y="636105"/>
                </a:cubicBezTo>
                <a:cubicBezTo>
                  <a:pt x="1255054" y="649357"/>
                  <a:pt x="1253406" y="663883"/>
                  <a:pt x="1246219" y="675861"/>
                </a:cubicBezTo>
                <a:cubicBezTo>
                  <a:pt x="1239791" y="686575"/>
                  <a:pt x="1229710" y="694869"/>
                  <a:pt x="1219714" y="702366"/>
                </a:cubicBezTo>
                <a:cubicBezTo>
                  <a:pt x="1098500" y="793276"/>
                  <a:pt x="1143728" y="751033"/>
                  <a:pt x="941419" y="768626"/>
                </a:cubicBezTo>
                <a:cubicBezTo>
                  <a:pt x="905939" y="771711"/>
                  <a:pt x="870740" y="777461"/>
                  <a:pt x="835401" y="781879"/>
                </a:cubicBezTo>
                <a:cubicBezTo>
                  <a:pt x="822149" y="790714"/>
                  <a:pt x="805594" y="795946"/>
                  <a:pt x="795645" y="808383"/>
                </a:cubicBezTo>
                <a:cubicBezTo>
                  <a:pt x="786919" y="819291"/>
                  <a:pt x="789580" y="836162"/>
                  <a:pt x="782393" y="848140"/>
                </a:cubicBezTo>
                <a:cubicBezTo>
                  <a:pt x="775965" y="858854"/>
                  <a:pt x="764723" y="865809"/>
                  <a:pt x="755888" y="874644"/>
                </a:cubicBezTo>
                <a:cubicBezTo>
                  <a:pt x="751471" y="887896"/>
                  <a:pt x="749823" y="902422"/>
                  <a:pt x="742636" y="914400"/>
                </a:cubicBezTo>
                <a:cubicBezTo>
                  <a:pt x="736208" y="925114"/>
                  <a:pt x="723937" y="931149"/>
                  <a:pt x="716132" y="940905"/>
                </a:cubicBezTo>
                <a:cubicBezTo>
                  <a:pt x="686773" y="977605"/>
                  <a:pt x="690373" y="978426"/>
                  <a:pt x="676375" y="1020418"/>
                </a:cubicBezTo>
                <a:cubicBezTo>
                  <a:pt x="673846" y="1053297"/>
                  <a:pt x="678475" y="1175244"/>
                  <a:pt x="649871" y="1232453"/>
                </a:cubicBezTo>
                <a:cubicBezTo>
                  <a:pt x="642748" y="1246699"/>
                  <a:pt x="633732" y="1260116"/>
                  <a:pt x="623367" y="1272209"/>
                </a:cubicBezTo>
                <a:cubicBezTo>
                  <a:pt x="607105" y="1291182"/>
                  <a:pt x="570358" y="1325218"/>
                  <a:pt x="570358" y="1325218"/>
                </a:cubicBezTo>
                <a:cubicBezTo>
                  <a:pt x="565941" y="1338470"/>
                  <a:pt x="566983" y="1355097"/>
                  <a:pt x="557106" y="1364974"/>
                </a:cubicBezTo>
                <a:cubicBezTo>
                  <a:pt x="534582" y="1387498"/>
                  <a:pt x="500118" y="1395459"/>
                  <a:pt x="477593" y="1417983"/>
                </a:cubicBezTo>
                <a:cubicBezTo>
                  <a:pt x="468758" y="1426818"/>
                  <a:pt x="461802" y="1438059"/>
                  <a:pt x="451088" y="1444487"/>
                </a:cubicBezTo>
                <a:cubicBezTo>
                  <a:pt x="439110" y="1451674"/>
                  <a:pt x="423826" y="1451493"/>
                  <a:pt x="411332" y="1457740"/>
                </a:cubicBezTo>
                <a:cubicBezTo>
                  <a:pt x="369342" y="1478735"/>
                  <a:pt x="378449" y="1490835"/>
                  <a:pt x="331819" y="1497496"/>
                </a:cubicBezTo>
                <a:cubicBezTo>
                  <a:pt x="252621" y="1508810"/>
                  <a:pt x="93280" y="1524000"/>
                  <a:pt x="93280" y="1524000"/>
                </a:cubicBezTo>
                <a:cubicBezTo>
                  <a:pt x="27019" y="1546088"/>
                  <a:pt x="57941" y="1524001"/>
                  <a:pt x="27019" y="1616766"/>
                </a:cubicBezTo>
                <a:lnTo>
                  <a:pt x="13767" y="1656522"/>
                </a:lnTo>
                <a:lnTo>
                  <a:pt x="514" y="1696279"/>
                </a:lnTo>
                <a:cubicBezTo>
                  <a:pt x="4932" y="1744870"/>
                  <a:pt x="0" y="1795244"/>
                  <a:pt x="13767" y="1842053"/>
                </a:cubicBezTo>
                <a:cubicBezTo>
                  <a:pt x="20291" y="1864234"/>
                  <a:pt x="65202" y="1925608"/>
                  <a:pt x="93280" y="1948070"/>
                </a:cubicBezTo>
                <a:cubicBezTo>
                  <a:pt x="105717" y="1958019"/>
                  <a:pt x="120599" y="1964625"/>
                  <a:pt x="133036" y="1974574"/>
                </a:cubicBezTo>
                <a:cubicBezTo>
                  <a:pt x="142793" y="1982379"/>
                  <a:pt x="148366" y="1995491"/>
                  <a:pt x="159541" y="2001079"/>
                </a:cubicBezTo>
                <a:cubicBezTo>
                  <a:pt x="184529" y="2013573"/>
                  <a:pt x="239054" y="2027583"/>
                  <a:pt x="239054" y="2027583"/>
                </a:cubicBezTo>
                <a:cubicBezTo>
                  <a:pt x="276838" y="2023385"/>
                  <a:pt x="353679" y="2023280"/>
                  <a:pt x="398080" y="2001079"/>
                </a:cubicBezTo>
                <a:cubicBezTo>
                  <a:pt x="412326" y="1993956"/>
                  <a:pt x="423282" y="1981043"/>
                  <a:pt x="437836" y="1974574"/>
                </a:cubicBezTo>
                <a:cubicBezTo>
                  <a:pt x="463366" y="1963227"/>
                  <a:pt x="517349" y="1948070"/>
                  <a:pt x="517349" y="1948070"/>
                </a:cubicBezTo>
                <a:cubicBezTo>
                  <a:pt x="581620" y="1883799"/>
                  <a:pt x="556497" y="1915853"/>
                  <a:pt x="596862" y="1855305"/>
                </a:cubicBezTo>
                <a:cubicBezTo>
                  <a:pt x="601279" y="1842053"/>
                  <a:pt x="610114" y="1829517"/>
                  <a:pt x="610114" y="1815548"/>
                </a:cubicBezTo>
                <a:cubicBezTo>
                  <a:pt x="610114" y="1740625"/>
                  <a:pt x="602246" y="1725684"/>
                  <a:pt x="583610" y="1669774"/>
                </a:cubicBezTo>
                <a:cubicBezTo>
                  <a:pt x="588027" y="1656522"/>
                  <a:pt x="589675" y="1641996"/>
                  <a:pt x="596862" y="1630018"/>
                </a:cubicBezTo>
                <a:cubicBezTo>
                  <a:pt x="611630" y="1605404"/>
                  <a:pt x="642287" y="1593677"/>
                  <a:pt x="663123" y="1577009"/>
                </a:cubicBezTo>
                <a:cubicBezTo>
                  <a:pt x="715097" y="1535431"/>
                  <a:pt x="660344" y="1560266"/>
                  <a:pt x="729384" y="1537253"/>
                </a:cubicBezTo>
                <a:cubicBezTo>
                  <a:pt x="750436" y="1474096"/>
                  <a:pt x="740338" y="1464879"/>
                  <a:pt x="782393" y="1431235"/>
                </a:cubicBezTo>
                <a:cubicBezTo>
                  <a:pt x="794830" y="1421286"/>
                  <a:pt x="808897" y="1413566"/>
                  <a:pt x="822149" y="1404731"/>
                </a:cubicBezTo>
                <a:cubicBezTo>
                  <a:pt x="830879" y="1378539"/>
                  <a:pt x="838550" y="1343903"/>
                  <a:pt x="861906" y="1325218"/>
                </a:cubicBezTo>
                <a:cubicBezTo>
                  <a:pt x="872814" y="1316492"/>
                  <a:pt x="888410" y="1316383"/>
                  <a:pt x="901662" y="1311966"/>
                </a:cubicBezTo>
                <a:cubicBezTo>
                  <a:pt x="975888" y="1237740"/>
                  <a:pt x="970440" y="1230020"/>
                  <a:pt x="1166706" y="1298713"/>
                </a:cubicBezTo>
                <a:cubicBezTo>
                  <a:pt x="1193076" y="1307942"/>
                  <a:pt x="1173455" y="1358470"/>
                  <a:pt x="1193210" y="1378226"/>
                </a:cubicBezTo>
                <a:lnTo>
                  <a:pt x="1219714" y="1404731"/>
                </a:lnTo>
                <a:cubicBezTo>
                  <a:pt x="1240730" y="1467777"/>
                  <a:pt x="1236722" y="1478999"/>
                  <a:pt x="1272723" y="1524000"/>
                </a:cubicBezTo>
                <a:cubicBezTo>
                  <a:pt x="1280528" y="1533757"/>
                  <a:pt x="1289471" y="1542700"/>
                  <a:pt x="1299228" y="1550505"/>
                </a:cubicBezTo>
                <a:cubicBezTo>
                  <a:pt x="1311665" y="1560454"/>
                  <a:pt x="1325732" y="1568174"/>
                  <a:pt x="1338984" y="1577009"/>
                </a:cubicBezTo>
                <a:cubicBezTo>
                  <a:pt x="1343401" y="1590261"/>
                  <a:pt x="1352236" y="1602797"/>
                  <a:pt x="1352236" y="1616766"/>
                </a:cubicBezTo>
                <a:cubicBezTo>
                  <a:pt x="1352236" y="1665612"/>
                  <a:pt x="1340693" y="1668065"/>
                  <a:pt x="1312480" y="1696279"/>
                </a:cubicBezTo>
                <a:cubicBezTo>
                  <a:pt x="1316897" y="1753705"/>
                  <a:pt x="1318588" y="1811406"/>
                  <a:pt x="1325732" y="1868557"/>
                </a:cubicBezTo>
                <a:cubicBezTo>
                  <a:pt x="1327465" y="1882418"/>
                  <a:pt x="1347365" y="1897138"/>
                  <a:pt x="1338984" y="1908313"/>
                </a:cubicBezTo>
                <a:cubicBezTo>
                  <a:pt x="1328056" y="1922884"/>
                  <a:pt x="1303420" y="1916332"/>
                  <a:pt x="1285975" y="1921566"/>
                </a:cubicBezTo>
                <a:cubicBezTo>
                  <a:pt x="1259215" y="1929594"/>
                  <a:pt x="1206462" y="1948070"/>
                  <a:pt x="1206462" y="1948070"/>
                </a:cubicBezTo>
                <a:cubicBezTo>
                  <a:pt x="1185195" y="1962248"/>
                  <a:pt x="1155308" y="1978419"/>
                  <a:pt x="1140201" y="2001079"/>
                </a:cubicBezTo>
                <a:cubicBezTo>
                  <a:pt x="1129243" y="2017516"/>
                  <a:pt x="1125550" y="2038283"/>
                  <a:pt x="1113697" y="2054087"/>
                </a:cubicBezTo>
                <a:cubicBezTo>
                  <a:pt x="1071773" y="2109986"/>
                  <a:pt x="1072676" y="2103100"/>
                  <a:pt x="1020932" y="2120348"/>
                </a:cubicBezTo>
                <a:cubicBezTo>
                  <a:pt x="961472" y="2179810"/>
                  <a:pt x="1032083" y="2117099"/>
                  <a:pt x="954671" y="2160105"/>
                </a:cubicBezTo>
                <a:cubicBezTo>
                  <a:pt x="926825" y="2175575"/>
                  <a:pt x="901662" y="2195444"/>
                  <a:pt x="875158" y="2213113"/>
                </a:cubicBezTo>
                <a:lnTo>
                  <a:pt x="835401" y="2239618"/>
                </a:lnTo>
                <a:cubicBezTo>
                  <a:pt x="759445" y="2353552"/>
                  <a:pt x="850510" y="2209399"/>
                  <a:pt x="795645" y="2319131"/>
                </a:cubicBezTo>
                <a:cubicBezTo>
                  <a:pt x="778928" y="2352565"/>
                  <a:pt x="767288" y="2360740"/>
                  <a:pt x="742636" y="2385392"/>
                </a:cubicBezTo>
                <a:cubicBezTo>
                  <a:pt x="720425" y="2452025"/>
                  <a:pt x="717273" y="2442969"/>
                  <a:pt x="742636" y="2544418"/>
                </a:cubicBezTo>
                <a:cubicBezTo>
                  <a:pt x="746499" y="2559870"/>
                  <a:pt x="755635" y="2575733"/>
                  <a:pt x="769141" y="2584174"/>
                </a:cubicBezTo>
                <a:cubicBezTo>
                  <a:pt x="792832" y="2598981"/>
                  <a:pt x="825408" y="2595182"/>
                  <a:pt x="848654" y="2610679"/>
                </a:cubicBezTo>
                <a:cubicBezTo>
                  <a:pt x="861906" y="2619514"/>
                  <a:pt x="873856" y="2630715"/>
                  <a:pt x="888410" y="2637183"/>
                </a:cubicBezTo>
                <a:cubicBezTo>
                  <a:pt x="913940" y="2648530"/>
                  <a:pt x="941419" y="2654852"/>
                  <a:pt x="967923" y="2663687"/>
                </a:cubicBezTo>
                <a:cubicBezTo>
                  <a:pt x="967933" y="2663690"/>
                  <a:pt x="1047425" y="2690189"/>
                  <a:pt x="1047436" y="2690192"/>
                </a:cubicBezTo>
                <a:lnTo>
                  <a:pt x="1100445" y="2703444"/>
                </a:lnTo>
                <a:lnTo>
                  <a:pt x="1179958" y="2676940"/>
                </a:lnTo>
                <a:cubicBezTo>
                  <a:pt x="1193210" y="2672523"/>
                  <a:pt x="1206162" y="2667075"/>
                  <a:pt x="1219714" y="2663687"/>
                </a:cubicBezTo>
                <a:lnTo>
                  <a:pt x="1272723" y="2650435"/>
                </a:lnTo>
                <a:cubicBezTo>
                  <a:pt x="1336994" y="2586164"/>
                  <a:pt x="1304940" y="2611287"/>
                  <a:pt x="1365488" y="2570922"/>
                </a:cubicBezTo>
                <a:cubicBezTo>
                  <a:pt x="1393592" y="2486612"/>
                  <a:pt x="1407777" y="2482177"/>
                  <a:pt x="1378741" y="2385392"/>
                </a:cubicBezTo>
                <a:cubicBezTo>
                  <a:pt x="1375151" y="2373424"/>
                  <a:pt x="1361071" y="2367722"/>
                  <a:pt x="1352236" y="2358887"/>
                </a:cubicBezTo>
                <a:cubicBezTo>
                  <a:pt x="1347819" y="2345635"/>
                  <a:pt x="1346171" y="2331109"/>
                  <a:pt x="1338984" y="2319131"/>
                </a:cubicBezTo>
                <a:cubicBezTo>
                  <a:pt x="1332556" y="2308417"/>
                  <a:pt x="1318068" y="2303801"/>
                  <a:pt x="1312480" y="2292626"/>
                </a:cubicBezTo>
                <a:cubicBezTo>
                  <a:pt x="1299986" y="2267637"/>
                  <a:pt x="1285975" y="2213113"/>
                  <a:pt x="1285975" y="2213113"/>
                </a:cubicBezTo>
                <a:cubicBezTo>
                  <a:pt x="1308271" y="2146230"/>
                  <a:pt x="1283038" y="2194807"/>
                  <a:pt x="1338984" y="2146853"/>
                </a:cubicBezTo>
                <a:cubicBezTo>
                  <a:pt x="1419021" y="2078250"/>
                  <a:pt x="1358699" y="2104942"/>
                  <a:pt x="1431749" y="2080592"/>
                </a:cubicBezTo>
                <a:cubicBezTo>
                  <a:pt x="1453836" y="2058505"/>
                  <a:pt x="1467088" y="2009914"/>
                  <a:pt x="1498010" y="2014331"/>
                </a:cubicBezTo>
                <a:cubicBezTo>
                  <a:pt x="1767020" y="2052761"/>
                  <a:pt x="1431234" y="2004058"/>
                  <a:pt x="1670288" y="2040835"/>
                </a:cubicBezTo>
                <a:cubicBezTo>
                  <a:pt x="1701161" y="2045585"/>
                  <a:pt x="1732132" y="2049670"/>
                  <a:pt x="1763054" y="2054087"/>
                </a:cubicBezTo>
                <a:cubicBezTo>
                  <a:pt x="1787705" y="2078739"/>
                  <a:pt x="1799346" y="2086915"/>
                  <a:pt x="1816062" y="2120348"/>
                </a:cubicBezTo>
                <a:cubicBezTo>
                  <a:pt x="1850468" y="2189160"/>
                  <a:pt x="1804050" y="2134842"/>
                  <a:pt x="1855819" y="2186609"/>
                </a:cubicBezTo>
                <a:cubicBezTo>
                  <a:pt x="1860236" y="2199861"/>
                  <a:pt x="1862824" y="2213872"/>
                  <a:pt x="1869071" y="2226366"/>
                </a:cubicBezTo>
                <a:cubicBezTo>
                  <a:pt x="1885789" y="2259801"/>
                  <a:pt x="1897427" y="2267974"/>
                  <a:pt x="1922080" y="2292626"/>
                </a:cubicBezTo>
                <a:cubicBezTo>
                  <a:pt x="1917663" y="2310296"/>
                  <a:pt x="1914062" y="2328190"/>
                  <a:pt x="1908828" y="2345635"/>
                </a:cubicBezTo>
                <a:cubicBezTo>
                  <a:pt x="1900800" y="2372395"/>
                  <a:pt x="1882323" y="2425148"/>
                  <a:pt x="1882323" y="2425148"/>
                </a:cubicBezTo>
                <a:cubicBezTo>
                  <a:pt x="1887365" y="2450356"/>
                  <a:pt x="1895243" y="2503996"/>
                  <a:pt x="1908828" y="2531166"/>
                </a:cubicBezTo>
                <a:cubicBezTo>
                  <a:pt x="1915951" y="2545411"/>
                  <a:pt x="1922895" y="2560973"/>
                  <a:pt x="1935332" y="2570922"/>
                </a:cubicBezTo>
                <a:cubicBezTo>
                  <a:pt x="1946240" y="2579648"/>
                  <a:pt x="1961836" y="2579757"/>
                  <a:pt x="1975088" y="2584174"/>
                </a:cubicBezTo>
                <a:cubicBezTo>
                  <a:pt x="2004004" y="2670919"/>
                  <a:pt x="1963843" y="2585779"/>
                  <a:pt x="2028097" y="2637183"/>
                </a:cubicBezTo>
                <a:cubicBezTo>
                  <a:pt x="2113727" y="2705689"/>
                  <a:pt x="1994429" y="2656883"/>
                  <a:pt x="2094358" y="2690192"/>
                </a:cubicBezTo>
                <a:cubicBezTo>
                  <a:pt x="2103193" y="2703444"/>
                  <a:pt x="2108425" y="2719999"/>
                  <a:pt x="2120862" y="2729948"/>
                </a:cubicBezTo>
                <a:cubicBezTo>
                  <a:pt x="2161835" y="2762726"/>
                  <a:pt x="2304134" y="2730153"/>
                  <a:pt x="2306393" y="2729948"/>
                </a:cubicBezTo>
                <a:cubicBezTo>
                  <a:pt x="2319645" y="2725531"/>
                  <a:pt x="2334782" y="2724815"/>
                  <a:pt x="2346149" y="2716696"/>
                </a:cubicBezTo>
                <a:cubicBezTo>
                  <a:pt x="2405698" y="2674161"/>
                  <a:pt x="2388307" y="2670625"/>
                  <a:pt x="2425662" y="2623931"/>
                </a:cubicBezTo>
                <a:cubicBezTo>
                  <a:pt x="2433467" y="2614174"/>
                  <a:pt x="2443332" y="2606261"/>
                  <a:pt x="2452167" y="2597426"/>
                </a:cubicBezTo>
                <a:cubicBezTo>
                  <a:pt x="2485476" y="2497499"/>
                  <a:pt x="2440544" y="2620671"/>
                  <a:pt x="2491923" y="2517913"/>
                </a:cubicBezTo>
                <a:cubicBezTo>
                  <a:pt x="2498170" y="2505419"/>
                  <a:pt x="2500758" y="2491409"/>
                  <a:pt x="2505175" y="2478157"/>
                </a:cubicBezTo>
                <a:cubicBezTo>
                  <a:pt x="2481248" y="2191028"/>
                  <a:pt x="2471666" y="2291868"/>
                  <a:pt x="2465419" y="2279374"/>
                </a:cubicBezTo>
                <a:cubicBezTo>
                  <a:pt x="2459172" y="2266880"/>
                  <a:pt x="2461557" y="2255268"/>
                  <a:pt x="2452167" y="2239618"/>
                </a:cubicBezTo>
                <a:cubicBezTo>
                  <a:pt x="2442777" y="2223968"/>
                  <a:pt x="2399886" y="2191852"/>
                  <a:pt x="2385906" y="2186609"/>
                </a:cubicBezTo>
                <a:cubicBezTo>
                  <a:pt x="2364816" y="2178700"/>
                  <a:pt x="2341732" y="2177774"/>
                  <a:pt x="2319645" y="2173357"/>
                </a:cubicBezTo>
                <a:cubicBezTo>
                  <a:pt x="2262219" y="2177774"/>
                  <a:pt x="2204258" y="2177626"/>
                  <a:pt x="2147367" y="2186609"/>
                </a:cubicBezTo>
                <a:cubicBezTo>
                  <a:pt x="2119771" y="2190966"/>
                  <a:pt x="2067854" y="2213113"/>
                  <a:pt x="2067854" y="2213113"/>
                </a:cubicBezTo>
                <a:cubicBezTo>
                  <a:pt x="2054602" y="2208696"/>
                  <a:pt x="2036216" y="2211228"/>
                  <a:pt x="2028097" y="2199861"/>
                </a:cubicBezTo>
                <a:cubicBezTo>
                  <a:pt x="2011858" y="2177127"/>
                  <a:pt x="2010428" y="2146852"/>
                  <a:pt x="2001593" y="2120348"/>
                </a:cubicBezTo>
                <a:cubicBezTo>
                  <a:pt x="1997176" y="2107096"/>
                  <a:pt x="1998218" y="2090469"/>
                  <a:pt x="1988341" y="2080592"/>
                </a:cubicBezTo>
                <a:lnTo>
                  <a:pt x="1961836" y="2054087"/>
                </a:lnTo>
                <a:cubicBezTo>
                  <a:pt x="1957419" y="2040835"/>
                  <a:pt x="1956703" y="2025698"/>
                  <a:pt x="1948584" y="2014331"/>
                </a:cubicBezTo>
                <a:cubicBezTo>
                  <a:pt x="1934060" y="1993997"/>
                  <a:pt x="1909436" y="1982114"/>
                  <a:pt x="1895575" y="1961322"/>
                </a:cubicBezTo>
                <a:lnTo>
                  <a:pt x="1869071" y="1921566"/>
                </a:lnTo>
                <a:cubicBezTo>
                  <a:pt x="1899526" y="1830200"/>
                  <a:pt x="1875820" y="1861808"/>
                  <a:pt x="1922080" y="1815548"/>
                </a:cubicBezTo>
                <a:cubicBezTo>
                  <a:pt x="1940670" y="1759779"/>
                  <a:pt x="1947460" y="1759164"/>
                  <a:pt x="1922080" y="1683026"/>
                </a:cubicBezTo>
                <a:cubicBezTo>
                  <a:pt x="1918129" y="1671173"/>
                  <a:pt x="1904410" y="1665357"/>
                  <a:pt x="1895575" y="1656522"/>
                </a:cubicBezTo>
                <a:cubicBezTo>
                  <a:pt x="1872562" y="1587484"/>
                  <a:pt x="1897397" y="1642233"/>
                  <a:pt x="1855819" y="1590261"/>
                </a:cubicBezTo>
                <a:cubicBezTo>
                  <a:pt x="1845869" y="1577824"/>
                  <a:pt x="1841751" y="1560454"/>
                  <a:pt x="1829314" y="1550505"/>
                </a:cubicBezTo>
                <a:cubicBezTo>
                  <a:pt x="1818406" y="1541779"/>
                  <a:pt x="1803337" y="1539550"/>
                  <a:pt x="1789558" y="1537253"/>
                </a:cubicBezTo>
                <a:cubicBezTo>
                  <a:pt x="1750101" y="1530677"/>
                  <a:pt x="1710045" y="1528418"/>
                  <a:pt x="1670288" y="1524000"/>
                </a:cubicBezTo>
                <a:cubicBezTo>
                  <a:pt x="1643784" y="1515165"/>
                  <a:pt x="1617279" y="1488661"/>
                  <a:pt x="1590775" y="1497496"/>
                </a:cubicBezTo>
                <a:lnTo>
                  <a:pt x="1511262" y="1524000"/>
                </a:lnTo>
                <a:cubicBezTo>
                  <a:pt x="1493593" y="1519583"/>
                  <a:pt x="1470107" y="1524576"/>
                  <a:pt x="1458254" y="1510748"/>
                </a:cubicBezTo>
                <a:cubicBezTo>
                  <a:pt x="1440072" y="1489536"/>
                  <a:pt x="1447246" y="1454481"/>
                  <a:pt x="1431749" y="1431235"/>
                </a:cubicBezTo>
                <a:cubicBezTo>
                  <a:pt x="1422914" y="1417983"/>
                  <a:pt x="1415610" y="1403572"/>
                  <a:pt x="1405245" y="1391479"/>
                </a:cubicBezTo>
                <a:cubicBezTo>
                  <a:pt x="1362397" y="1341490"/>
                  <a:pt x="1359373" y="1343228"/>
                  <a:pt x="1312480" y="1311966"/>
                </a:cubicBezTo>
                <a:cubicBezTo>
                  <a:pt x="1274939" y="1199340"/>
                  <a:pt x="1327297" y="1336660"/>
                  <a:pt x="1272723" y="1245705"/>
                </a:cubicBezTo>
                <a:cubicBezTo>
                  <a:pt x="1265536" y="1233727"/>
                  <a:pt x="1263888" y="1219200"/>
                  <a:pt x="1259471" y="1205948"/>
                </a:cubicBezTo>
                <a:cubicBezTo>
                  <a:pt x="1263888" y="1170609"/>
                  <a:pt x="1262489" y="1134043"/>
                  <a:pt x="1272723" y="1099931"/>
                </a:cubicBezTo>
                <a:cubicBezTo>
                  <a:pt x="1276313" y="1087963"/>
                  <a:pt x="1291731" y="1083422"/>
                  <a:pt x="1299228" y="1073426"/>
                </a:cubicBezTo>
                <a:cubicBezTo>
                  <a:pt x="1301437" y="1057965"/>
                  <a:pt x="1274932" y="1027044"/>
                  <a:pt x="1285975" y="1007166"/>
                </a:cubicBezTo>
                <a:cubicBezTo>
                  <a:pt x="1285975" y="971827"/>
                  <a:pt x="1299228" y="874644"/>
                  <a:pt x="1299228" y="861392"/>
                </a:cubicBezTo>
                <a:cubicBezTo>
                  <a:pt x="1299228" y="848140"/>
                  <a:pt x="1288184" y="927653"/>
                  <a:pt x="1285975" y="927653"/>
                </a:cubicBezTo>
                <a:cubicBezTo>
                  <a:pt x="1283766" y="927653"/>
                  <a:pt x="1279349" y="876853"/>
                  <a:pt x="1285975" y="861392"/>
                </a:cubicBezTo>
                <a:cubicBezTo>
                  <a:pt x="1292601" y="845931"/>
                  <a:pt x="1305854" y="848139"/>
                  <a:pt x="1325732" y="834887"/>
                </a:cubicBezTo>
                <a:cubicBezTo>
                  <a:pt x="1351215" y="815774"/>
                  <a:pt x="1405245" y="781879"/>
                  <a:pt x="1405245" y="781879"/>
                </a:cubicBezTo>
                <a:cubicBezTo>
                  <a:pt x="1414080" y="768627"/>
                  <a:pt x="1420487" y="753384"/>
                  <a:pt x="1431749" y="742122"/>
                </a:cubicBezTo>
                <a:cubicBezTo>
                  <a:pt x="1443011" y="730860"/>
                  <a:pt x="1461556" y="728055"/>
                  <a:pt x="1471506" y="715618"/>
                </a:cubicBezTo>
                <a:cubicBezTo>
                  <a:pt x="1544663" y="624173"/>
                  <a:pt x="1520096" y="662609"/>
                  <a:pt x="1524514" y="649357"/>
                </a:cubicBezTo>
                <a:cubicBezTo>
                  <a:pt x="1528932" y="636105"/>
                  <a:pt x="1529040" y="620508"/>
                  <a:pt x="1537767" y="609600"/>
                </a:cubicBezTo>
                <a:cubicBezTo>
                  <a:pt x="1572731" y="565895"/>
                  <a:pt x="1595187" y="586629"/>
                  <a:pt x="1643784" y="596348"/>
                </a:cubicBezTo>
                <a:cubicBezTo>
                  <a:pt x="1652619" y="605183"/>
                  <a:pt x="1657830" y="621895"/>
                  <a:pt x="1670288" y="622853"/>
                </a:cubicBezTo>
                <a:cubicBezTo>
                  <a:pt x="1718936" y="626595"/>
                  <a:pt x="1769253" y="623367"/>
                  <a:pt x="1816062" y="609600"/>
                </a:cubicBezTo>
                <a:cubicBezTo>
                  <a:pt x="1846622" y="600612"/>
                  <a:pt x="1865355" y="566665"/>
                  <a:pt x="1895575" y="556592"/>
                </a:cubicBezTo>
                <a:lnTo>
                  <a:pt x="1935332" y="543340"/>
                </a:lnTo>
                <a:cubicBezTo>
                  <a:pt x="1959628" y="563218"/>
                  <a:pt x="2017053" y="642731"/>
                  <a:pt x="2041349" y="675861"/>
                </a:cubicBezTo>
                <a:cubicBezTo>
                  <a:pt x="2064364" y="744906"/>
                  <a:pt x="2039525" y="690146"/>
                  <a:pt x="2081106" y="742122"/>
                </a:cubicBezTo>
                <a:cubicBezTo>
                  <a:pt x="2091056" y="754559"/>
                  <a:pt x="2096348" y="770617"/>
                  <a:pt x="2107610" y="781879"/>
                </a:cubicBezTo>
                <a:cubicBezTo>
                  <a:pt x="2133299" y="807568"/>
                  <a:pt x="2154789" y="810857"/>
                  <a:pt x="2187123" y="821635"/>
                </a:cubicBezTo>
                <a:cubicBezTo>
                  <a:pt x="2191540" y="834887"/>
                  <a:pt x="2200375" y="847423"/>
                  <a:pt x="2200375" y="861392"/>
                </a:cubicBezTo>
                <a:cubicBezTo>
                  <a:pt x="2200375" y="878031"/>
                  <a:pt x="2180120" y="935410"/>
                  <a:pt x="2173871" y="954157"/>
                </a:cubicBezTo>
                <a:cubicBezTo>
                  <a:pt x="2174636" y="961805"/>
                  <a:pt x="2177451" y="1088228"/>
                  <a:pt x="2200375" y="1126435"/>
                </a:cubicBezTo>
                <a:cubicBezTo>
                  <a:pt x="2206803" y="1137149"/>
                  <a:pt x="2217123" y="1145135"/>
                  <a:pt x="2226880" y="1152940"/>
                </a:cubicBezTo>
                <a:cubicBezTo>
                  <a:pt x="2239317" y="1162889"/>
                  <a:pt x="2253384" y="1170609"/>
                  <a:pt x="2266636" y="1179444"/>
                </a:cubicBezTo>
                <a:cubicBezTo>
                  <a:pt x="2291878" y="1255169"/>
                  <a:pt x="2259064" y="1192065"/>
                  <a:pt x="2319645" y="1232453"/>
                </a:cubicBezTo>
                <a:cubicBezTo>
                  <a:pt x="2335239" y="1242849"/>
                  <a:pt x="2343018" y="1263108"/>
                  <a:pt x="2359401" y="1272209"/>
                </a:cubicBezTo>
                <a:cubicBezTo>
                  <a:pt x="2383823" y="1285777"/>
                  <a:pt x="2438914" y="1298713"/>
                  <a:pt x="2438914" y="1298713"/>
                </a:cubicBezTo>
                <a:cubicBezTo>
                  <a:pt x="2474253" y="1294296"/>
                  <a:pt x="2510108" y="1292923"/>
                  <a:pt x="2544932" y="1285461"/>
                </a:cubicBezTo>
                <a:cubicBezTo>
                  <a:pt x="2572250" y="1279607"/>
                  <a:pt x="2624445" y="1258957"/>
                  <a:pt x="2624445" y="1258957"/>
                </a:cubicBezTo>
                <a:cubicBezTo>
                  <a:pt x="2730459" y="1329633"/>
                  <a:pt x="2630757" y="1265269"/>
                  <a:pt x="2690706" y="1325218"/>
                </a:cubicBezTo>
                <a:cubicBezTo>
                  <a:pt x="2750655" y="1385167"/>
                  <a:pt x="2720140" y="1309734"/>
                  <a:pt x="2783471" y="1404731"/>
                </a:cubicBezTo>
                <a:cubicBezTo>
                  <a:pt x="2803151" y="1434251"/>
                  <a:pt x="2809503" y="1449411"/>
                  <a:pt x="2836480" y="1470992"/>
                </a:cubicBezTo>
                <a:cubicBezTo>
                  <a:pt x="2848917" y="1480941"/>
                  <a:pt x="2864143" y="1487131"/>
                  <a:pt x="2876236" y="1497496"/>
                </a:cubicBezTo>
                <a:cubicBezTo>
                  <a:pt x="2921882" y="1536621"/>
                  <a:pt x="2920324" y="1552671"/>
                  <a:pt x="2969001" y="1577009"/>
                </a:cubicBezTo>
                <a:cubicBezTo>
                  <a:pt x="2981495" y="1583256"/>
                  <a:pt x="2995506" y="1585844"/>
                  <a:pt x="3008758" y="1590261"/>
                </a:cubicBezTo>
                <a:cubicBezTo>
                  <a:pt x="3030845" y="1656522"/>
                  <a:pt x="3026427" y="1616766"/>
                  <a:pt x="2995506" y="1709531"/>
                </a:cubicBezTo>
                <a:lnTo>
                  <a:pt x="2982254" y="1749287"/>
                </a:lnTo>
                <a:lnTo>
                  <a:pt x="2969001" y="1789044"/>
                </a:lnTo>
                <a:cubicBezTo>
                  <a:pt x="2979425" y="1820314"/>
                  <a:pt x="2978441" y="1837114"/>
                  <a:pt x="3008758" y="1855305"/>
                </a:cubicBezTo>
                <a:cubicBezTo>
                  <a:pt x="3020736" y="1862492"/>
                  <a:pt x="3035262" y="1864140"/>
                  <a:pt x="3048514" y="1868557"/>
                </a:cubicBezTo>
                <a:cubicBezTo>
                  <a:pt x="3057349" y="1877392"/>
                  <a:pt x="3064305" y="1888633"/>
                  <a:pt x="3075019" y="1895061"/>
                </a:cubicBezTo>
                <a:cubicBezTo>
                  <a:pt x="3086997" y="1902248"/>
                  <a:pt x="3104898" y="1898436"/>
                  <a:pt x="3114775" y="1908313"/>
                </a:cubicBezTo>
                <a:cubicBezTo>
                  <a:pt x="3124653" y="1918191"/>
                  <a:pt x="3123610" y="1934818"/>
                  <a:pt x="3128028" y="1948070"/>
                </a:cubicBezTo>
                <a:cubicBezTo>
                  <a:pt x="3106000" y="1970097"/>
                  <a:pt x="3091855" y="1987707"/>
                  <a:pt x="3061767" y="2001079"/>
                </a:cubicBezTo>
                <a:cubicBezTo>
                  <a:pt x="3036237" y="2012426"/>
                  <a:pt x="2982254" y="2027583"/>
                  <a:pt x="2982254" y="2027583"/>
                </a:cubicBezTo>
                <a:cubicBezTo>
                  <a:pt x="2964584" y="2045253"/>
                  <a:pt x="2943106" y="2059800"/>
                  <a:pt x="2929245" y="2080592"/>
                </a:cubicBezTo>
                <a:cubicBezTo>
                  <a:pt x="2917206" y="2098650"/>
                  <a:pt x="2897218" y="2134264"/>
                  <a:pt x="2876236" y="2146853"/>
                </a:cubicBezTo>
                <a:cubicBezTo>
                  <a:pt x="2864258" y="2154040"/>
                  <a:pt x="2850116" y="2157075"/>
                  <a:pt x="2836480" y="2160105"/>
                </a:cubicBezTo>
                <a:cubicBezTo>
                  <a:pt x="2810250" y="2165934"/>
                  <a:pt x="2783035" y="2166840"/>
                  <a:pt x="2756967" y="2173357"/>
                </a:cubicBezTo>
                <a:cubicBezTo>
                  <a:pt x="2729863" y="2180133"/>
                  <a:pt x="2677454" y="2199861"/>
                  <a:pt x="2677454" y="2199861"/>
                </a:cubicBezTo>
                <a:cubicBezTo>
                  <a:pt x="2673036" y="2213113"/>
                  <a:pt x="2674079" y="2229740"/>
                  <a:pt x="2664201" y="2239618"/>
                </a:cubicBezTo>
                <a:cubicBezTo>
                  <a:pt x="2598098" y="2305721"/>
                  <a:pt x="2645006" y="2186731"/>
                  <a:pt x="2597941" y="2292626"/>
                </a:cubicBezTo>
                <a:cubicBezTo>
                  <a:pt x="2569939" y="2355631"/>
                  <a:pt x="2569297" y="2384976"/>
                  <a:pt x="2558184" y="2451653"/>
                </a:cubicBezTo>
                <a:cubicBezTo>
                  <a:pt x="2562601" y="2478157"/>
                  <a:pt x="2562939" y="2505675"/>
                  <a:pt x="2571436" y="2531166"/>
                </a:cubicBezTo>
                <a:cubicBezTo>
                  <a:pt x="2586749" y="2577105"/>
                  <a:pt x="2604715" y="2569156"/>
                  <a:pt x="2637697" y="2597426"/>
                </a:cubicBezTo>
                <a:cubicBezTo>
                  <a:pt x="2656670" y="2613688"/>
                  <a:pt x="2673036" y="2632765"/>
                  <a:pt x="2690706" y="2650435"/>
                </a:cubicBezTo>
                <a:cubicBezTo>
                  <a:pt x="2699541" y="2659270"/>
                  <a:pt x="2705357" y="2672989"/>
                  <a:pt x="2717210" y="2676940"/>
                </a:cubicBezTo>
                <a:lnTo>
                  <a:pt x="2756967" y="2690192"/>
                </a:lnTo>
                <a:cubicBezTo>
                  <a:pt x="2879653" y="2649297"/>
                  <a:pt x="2740696" y="2691742"/>
                  <a:pt x="3035262" y="2663687"/>
                </a:cubicBezTo>
                <a:cubicBezTo>
                  <a:pt x="3049168" y="2662363"/>
                  <a:pt x="3061767" y="2654852"/>
                  <a:pt x="3075019" y="2650435"/>
                </a:cubicBezTo>
                <a:cubicBezTo>
                  <a:pt x="3156594" y="2528073"/>
                  <a:pt x="3052495" y="2678589"/>
                  <a:pt x="3128028" y="2584174"/>
                </a:cubicBezTo>
                <a:cubicBezTo>
                  <a:pt x="3137977" y="2571737"/>
                  <a:pt x="3145697" y="2557670"/>
                  <a:pt x="3154532" y="2544418"/>
                </a:cubicBezTo>
                <a:cubicBezTo>
                  <a:pt x="3182982" y="2459064"/>
                  <a:pt x="3175121" y="2500052"/>
                  <a:pt x="3154532" y="2345635"/>
                </a:cubicBezTo>
                <a:cubicBezTo>
                  <a:pt x="3152686" y="2331789"/>
                  <a:pt x="3150006" y="2316787"/>
                  <a:pt x="3141280" y="2305879"/>
                </a:cubicBezTo>
                <a:cubicBezTo>
                  <a:pt x="3131330" y="2293442"/>
                  <a:pt x="3114775" y="2288209"/>
                  <a:pt x="3101523" y="2279374"/>
                </a:cubicBezTo>
                <a:cubicBezTo>
                  <a:pt x="3105940" y="2266122"/>
                  <a:pt x="3106394" y="2250793"/>
                  <a:pt x="3114775" y="2239618"/>
                </a:cubicBezTo>
                <a:cubicBezTo>
                  <a:pt x="3114789" y="2239600"/>
                  <a:pt x="3188982" y="2165412"/>
                  <a:pt x="3207541" y="2146853"/>
                </a:cubicBezTo>
                <a:cubicBezTo>
                  <a:pt x="3216376" y="2138018"/>
                  <a:pt x="3223649" y="2127279"/>
                  <a:pt x="3234045" y="2120348"/>
                </a:cubicBezTo>
                <a:cubicBezTo>
                  <a:pt x="3284197" y="2086913"/>
                  <a:pt x="3262539" y="2105106"/>
                  <a:pt x="3300306" y="2067340"/>
                </a:cubicBezTo>
                <a:cubicBezTo>
                  <a:pt x="3335644" y="1961322"/>
                  <a:pt x="3282637" y="2085008"/>
                  <a:pt x="3353314" y="2014331"/>
                </a:cubicBezTo>
                <a:cubicBezTo>
                  <a:pt x="3363192" y="2004453"/>
                  <a:pt x="3355200" y="1982693"/>
                  <a:pt x="3366567" y="1974574"/>
                </a:cubicBezTo>
                <a:cubicBezTo>
                  <a:pt x="3389301" y="1958335"/>
                  <a:pt x="3419576" y="1956905"/>
                  <a:pt x="3446080" y="1948070"/>
                </a:cubicBezTo>
                <a:lnTo>
                  <a:pt x="3485836" y="1934818"/>
                </a:lnTo>
                <a:cubicBezTo>
                  <a:pt x="3523377" y="1822192"/>
                  <a:pt x="3471019" y="1959512"/>
                  <a:pt x="3525593" y="1868557"/>
                </a:cubicBezTo>
                <a:cubicBezTo>
                  <a:pt x="3532780" y="1856579"/>
                  <a:pt x="3530119" y="1839708"/>
                  <a:pt x="3538845" y="1828800"/>
                </a:cubicBezTo>
                <a:cubicBezTo>
                  <a:pt x="3548794" y="1816363"/>
                  <a:pt x="3566164" y="1812245"/>
                  <a:pt x="3578601" y="1802296"/>
                </a:cubicBezTo>
                <a:cubicBezTo>
                  <a:pt x="3588357" y="1794491"/>
                  <a:pt x="3596271" y="1784627"/>
                  <a:pt x="3605106" y="1775792"/>
                </a:cubicBezTo>
                <a:cubicBezTo>
                  <a:pt x="3628066" y="1706912"/>
                  <a:pt x="3653950" y="1667377"/>
                  <a:pt x="3618358" y="1590261"/>
                </a:cubicBezTo>
                <a:cubicBezTo>
                  <a:pt x="3591146" y="1531302"/>
                  <a:pt x="3552433" y="1531861"/>
                  <a:pt x="3512341" y="1497496"/>
                </a:cubicBezTo>
                <a:cubicBezTo>
                  <a:pt x="3432304" y="1428893"/>
                  <a:pt x="3492626" y="1455585"/>
                  <a:pt x="3419575" y="1431235"/>
                </a:cubicBezTo>
                <a:cubicBezTo>
                  <a:pt x="3362149" y="1435652"/>
                  <a:pt x="3304448" y="1437343"/>
                  <a:pt x="3247297" y="1444487"/>
                </a:cubicBezTo>
                <a:cubicBezTo>
                  <a:pt x="3233436" y="1446220"/>
                  <a:pt x="3221510" y="1457740"/>
                  <a:pt x="3207541" y="1457740"/>
                </a:cubicBezTo>
                <a:cubicBezTo>
                  <a:pt x="3180671" y="1457740"/>
                  <a:pt x="3154532" y="1448905"/>
                  <a:pt x="3128028" y="1444487"/>
                </a:cubicBezTo>
                <a:cubicBezTo>
                  <a:pt x="3119193" y="1435652"/>
                  <a:pt x="3109328" y="1427739"/>
                  <a:pt x="3101523" y="1417983"/>
                </a:cubicBezTo>
                <a:cubicBezTo>
                  <a:pt x="3091573" y="1405546"/>
                  <a:pt x="3087456" y="1388176"/>
                  <a:pt x="3075019" y="1378226"/>
                </a:cubicBezTo>
                <a:cubicBezTo>
                  <a:pt x="3064111" y="1369500"/>
                  <a:pt x="3048514" y="1369391"/>
                  <a:pt x="3035262" y="1364974"/>
                </a:cubicBezTo>
                <a:cubicBezTo>
                  <a:pt x="2966255" y="1261463"/>
                  <a:pt x="3054350" y="1375978"/>
                  <a:pt x="2969001" y="1311966"/>
                </a:cubicBezTo>
                <a:cubicBezTo>
                  <a:pt x="2944013" y="1293225"/>
                  <a:pt x="2924828" y="1267792"/>
                  <a:pt x="2902741" y="1245705"/>
                </a:cubicBezTo>
                <a:cubicBezTo>
                  <a:pt x="2893906" y="1236870"/>
                  <a:pt x="2886632" y="1226131"/>
                  <a:pt x="2876236" y="1219200"/>
                </a:cubicBezTo>
                <a:cubicBezTo>
                  <a:pt x="2826084" y="1185765"/>
                  <a:pt x="2847742" y="1203958"/>
                  <a:pt x="2809975" y="1166192"/>
                </a:cubicBezTo>
                <a:cubicBezTo>
                  <a:pt x="2805558" y="1152940"/>
                  <a:pt x="2796723" y="1140404"/>
                  <a:pt x="2796723" y="1126435"/>
                </a:cubicBezTo>
                <a:cubicBezTo>
                  <a:pt x="2796723" y="1092029"/>
                  <a:pt x="2815485" y="1081169"/>
                  <a:pt x="2836480" y="1060174"/>
                </a:cubicBezTo>
                <a:cubicBezTo>
                  <a:pt x="2840897" y="1042505"/>
                  <a:pt x="2849732" y="1025379"/>
                  <a:pt x="2849732" y="1007166"/>
                </a:cubicBezTo>
                <a:cubicBezTo>
                  <a:pt x="2849732" y="962772"/>
                  <a:pt x="2851411" y="916452"/>
                  <a:pt x="2836480" y="874644"/>
                </a:cubicBezTo>
                <a:cubicBezTo>
                  <a:pt x="2828075" y="851111"/>
                  <a:pt x="2801141" y="839305"/>
                  <a:pt x="2783471" y="821635"/>
                </a:cubicBezTo>
                <a:cubicBezTo>
                  <a:pt x="2770219" y="808383"/>
                  <a:pt x="2761494" y="787806"/>
                  <a:pt x="2743714" y="781879"/>
                </a:cubicBezTo>
                <a:cubicBezTo>
                  <a:pt x="2646923" y="749614"/>
                  <a:pt x="2691305" y="762150"/>
                  <a:pt x="2611193" y="742122"/>
                </a:cubicBezTo>
                <a:cubicBezTo>
                  <a:pt x="2518428" y="746539"/>
                  <a:pt x="2425447" y="747662"/>
                  <a:pt x="2332897" y="755374"/>
                </a:cubicBezTo>
                <a:cubicBezTo>
                  <a:pt x="2318976" y="756534"/>
                  <a:pt x="2303018" y="778503"/>
                  <a:pt x="2293141" y="768626"/>
                </a:cubicBezTo>
                <a:cubicBezTo>
                  <a:pt x="2273386" y="748871"/>
                  <a:pt x="2289882" y="704610"/>
                  <a:pt x="2266636" y="689113"/>
                </a:cubicBezTo>
                <a:cubicBezTo>
                  <a:pt x="2216484" y="655678"/>
                  <a:pt x="2238142" y="673871"/>
                  <a:pt x="2200375" y="636105"/>
                </a:cubicBezTo>
                <a:cubicBezTo>
                  <a:pt x="2178081" y="569221"/>
                  <a:pt x="2203313" y="617798"/>
                  <a:pt x="2147367" y="569844"/>
                </a:cubicBezTo>
                <a:cubicBezTo>
                  <a:pt x="2128394" y="553582"/>
                  <a:pt x="2115150" y="530696"/>
                  <a:pt x="2094358" y="516835"/>
                </a:cubicBezTo>
                <a:cubicBezTo>
                  <a:pt x="2044205" y="483401"/>
                  <a:pt x="2065863" y="501593"/>
                  <a:pt x="2028097" y="463826"/>
                </a:cubicBezTo>
                <a:cubicBezTo>
                  <a:pt x="2051672" y="369524"/>
                  <a:pt x="2070427" y="348721"/>
                  <a:pt x="2041349" y="251792"/>
                </a:cubicBezTo>
                <a:cubicBezTo>
                  <a:pt x="2037759" y="239825"/>
                  <a:pt x="2023680" y="234122"/>
                  <a:pt x="2014845" y="225287"/>
                </a:cubicBezTo>
                <a:cubicBezTo>
                  <a:pt x="2010428" y="212035"/>
                  <a:pt x="2008780" y="197509"/>
                  <a:pt x="2001593" y="185531"/>
                </a:cubicBezTo>
                <a:cubicBezTo>
                  <a:pt x="1995165" y="174817"/>
                  <a:pt x="1980676" y="170201"/>
                  <a:pt x="1975088" y="159026"/>
                </a:cubicBezTo>
                <a:cubicBezTo>
                  <a:pt x="1962594" y="134038"/>
                  <a:pt x="1957419" y="106017"/>
                  <a:pt x="1948584" y="79513"/>
                </a:cubicBezTo>
                <a:cubicBezTo>
                  <a:pt x="1932209" y="30387"/>
                  <a:pt x="1941579" y="52251"/>
                  <a:pt x="1922080" y="13253"/>
                </a:cubicBezTo>
              </a:path>
            </a:pathLst>
          </a:custGeom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54" name="Straight Arrow Connector 53"/>
          <p:cNvCxnSpPr>
            <a:stCxn id="50" idx="248"/>
          </p:cNvCxnSpPr>
          <p:nvPr/>
        </p:nvCxnSpPr>
        <p:spPr>
          <a:xfrm flipH="1" flipV="1">
            <a:off x="3034751" y="3657606"/>
            <a:ext cx="66258" cy="119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2769704" y="3710609"/>
            <a:ext cx="79513" cy="5300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1431236" y="5698434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166732" y="4949686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3419062" y="6347790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2789584" y="5691807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2239619" y="6321286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2895601" y="4234069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/>
          <p:cNvSpPr/>
          <p:nvPr/>
        </p:nvSpPr>
        <p:spPr>
          <a:xfrm>
            <a:off x="3670853" y="4890051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4591880" y="5612295"/>
            <a:ext cx="72886" cy="59636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4101549" y="6354416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0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497013">
            <a:off x="1947245" y="5200812"/>
            <a:ext cx="412999" cy="412999"/>
          </a:xfrm>
          <a:prstGeom prst="rect">
            <a:avLst/>
          </a:prstGeom>
          <a:noFill/>
        </p:spPr>
      </p:pic>
      <p:pic>
        <p:nvPicPr>
          <p:cNvPr id="71" name="Picture 2" descr="D:\PES\DS_2020\Madam\Ha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2167566" y="6426283"/>
            <a:ext cx="333347" cy="530087"/>
          </a:xfrm>
          <a:prstGeom prst="rect">
            <a:avLst/>
          </a:prstGeom>
          <a:noFill/>
        </p:spPr>
      </p:pic>
      <p:pic>
        <p:nvPicPr>
          <p:cNvPr id="74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497013">
            <a:off x="2589969" y="5870040"/>
            <a:ext cx="412999" cy="412999"/>
          </a:xfrm>
          <a:prstGeom prst="rect">
            <a:avLst/>
          </a:prstGeom>
          <a:noFill/>
        </p:spPr>
      </p:pic>
      <p:pic>
        <p:nvPicPr>
          <p:cNvPr id="75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497013">
            <a:off x="2722497" y="4425559"/>
            <a:ext cx="412999" cy="412999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4717774" y="421419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02697" y="420756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41230" y="42075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93022" y="420756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38184" y="421419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70096" y="420756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62252" y="421419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33919" y="420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65831" y="42141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497013">
            <a:off x="1284638" y="5823664"/>
            <a:ext cx="412999" cy="412999"/>
          </a:xfrm>
          <a:prstGeom prst="rect">
            <a:avLst/>
          </a:prstGeom>
          <a:noFill/>
        </p:spPr>
      </p:pic>
      <p:pic>
        <p:nvPicPr>
          <p:cNvPr id="56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497013">
            <a:off x="3471246" y="5094794"/>
            <a:ext cx="412999" cy="412999"/>
          </a:xfrm>
          <a:prstGeom prst="rect">
            <a:avLst/>
          </a:prstGeom>
          <a:noFill/>
        </p:spPr>
      </p:pic>
      <p:pic>
        <p:nvPicPr>
          <p:cNvPr id="57" name="Picture 2" descr="D:\PES\DS_2020\Madam\Ha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3300614" y="6419659"/>
            <a:ext cx="333347" cy="530087"/>
          </a:xfrm>
          <a:prstGeom prst="rect">
            <a:avLst/>
          </a:prstGeom>
          <a:noFill/>
        </p:spPr>
      </p:pic>
      <p:pic>
        <p:nvPicPr>
          <p:cNvPr id="58" name="Picture 2" descr="D:\PES\DS_2020\Madam\Ha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3996354" y="6373275"/>
            <a:ext cx="333347" cy="530087"/>
          </a:xfrm>
          <a:prstGeom prst="rect">
            <a:avLst/>
          </a:prstGeom>
          <a:noFill/>
        </p:spPr>
      </p:pic>
      <p:pic>
        <p:nvPicPr>
          <p:cNvPr id="66" name="Picture 2" descr="D:\PES\DS_2020\Madam\Ha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4605953" y="5750421"/>
            <a:ext cx="426112" cy="530087"/>
          </a:xfrm>
          <a:prstGeom prst="rect">
            <a:avLst/>
          </a:prstGeom>
          <a:noFill/>
        </p:spPr>
      </p:pic>
      <p:pic>
        <p:nvPicPr>
          <p:cNvPr id="72" name="Picture 2" descr="D:\PES\DS_2020\Madam\Ha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63475">
            <a:off x="2001072" y="3680788"/>
            <a:ext cx="530087" cy="530087"/>
          </a:xfrm>
          <a:prstGeom prst="rect">
            <a:avLst/>
          </a:prstGeom>
          <a:noFill/>
        </p:spPr>
      </p:pic>
      <p:pic>
        <p:nvPicPr>
          <p:cNvPr id="73" name="Picture 2" descr="D:\PES\DS_2020\Madam\Ha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63475">
            <a:off x="1318585" y="4363276"/>
            <a:ext cx="530087" cy="530087"/>
          </a:xfrm>
          <a:prstGeom prst="rect">
            <a:avLst/>
          </a:prstGeom>
          <a:noFill/>
        </p:spPr>
      </p:pic>
      <p:pic>
        <p:nvPicPr>
          <p:cNvPr id="76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63475">
            <a:off x="1956112" y="5244814"/>
            <a:ext cx="410893" cy="410893"/>
          </a:xfrm>
          <a:prstGeom prst="rect">
            <a:avLst/>
          </a:prstGeom>
          <a:noFill/>
        </p:spPr>
      </p:pic>
      <p:pic>
        <p:nvPicPr>
          <p:cNvPr id="77" name="Picture 3" descr="D:\PES\DS_2020\Madam\RightHan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9833470">
            <a:off x="3068727" y="5033739"/>
            <a:ext cx="473525" cy="480982"/>
          </a:xfrm>
          <a:prstGeom prst="rect">
            <a:avLst/>
          </a:prstGeom>
          <a:noFill/>
        </p:spPr>
      </p:pic>
      <p:pic>
        <p:nvPicPr>
          <p:cNvPr id="78" name="Picture 3" descr="D:\PES\DS_2020\Madam\RightHan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1351684">
            <a:off x="2636434" y="4583747"/>
            <a:ext cx="429090" cy="435847"/>
          </a:xfrm>
          <a:prstGeom prst="rect">
            <a:avLst/>
          </a:prstGeom>
          <a:noFill/>
        </p:spPr>
      </p:pic>
      <p:pic>
        <p:nvPicPr>
          <p:cNvPr id="87" name="Picture 2" descr="D:\PES\DS_2020\Madam\Han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01993" y="5262528"/>
            <a:ext cx="443002" cy="443002"/>
          </a:xfrm>
          <a:prstGeom prst="rect">
            <a:avLst/>
          </a:prstGeom>
          <a:noFill/>
        </p:spPr>
      </p:pic>
      <p:pic>
        <p:nvPicPr>
          <p:cNvPr id="88" name="Picture 3" descr="D:\PES\DS_2020\Madam\RightHan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1351684">
            <a:off x="4153808" y="4471103"/>
            <a:ext cx="429090" cy="435847"/>
          </a:xfrm>
          <a:prstGeom prst="rect">
            <a:avLst/>
          </a:prstGeom>
          <a:noFill/>
        </p:spPr>
      </p:pic>
      <p:pic>
        <p:nvPicPr>
          <p:cNvPr id="91" name="Picture 3" descr="D:\PES\DS_2020\Madam\RightHan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1351684">
            <a:off x="3345425" y="3834999"/>
            <a:ext cx="429090" cy="435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(s2)) 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current = pop(s2)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print current-&gt;info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45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02518" y="397779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5214" y="5171772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9046" y="527651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02539" y="498496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4517" y="5923549"/>
            <a:ext cx="405998" cy="480982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9080189" y="2329938"/>
            <a:ext cx="26601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endParaRPr lang="en-IN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9263228" y="2804981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Group 65"/>
          <p:cNvGrpSpPr/>
          <p:nvPr/>
        </p:nvGrpSpPr>
        <p:grpSpPr>
          <a:xfrm>
            <a:off x="6711648" y="3044204"/>
            <a:ext cx="1153514" cy="672564"/>
            <a:chOff x="7672432" y="1712370"/>
            <a:chExt cx="1153514" cy="672564"/>
          </a:xfrm>
        </p:grpSpPr>
        <p:pic>
          <p:nvPicPr>
            <p:cNvPr id="50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4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4362" y="5549459"/>
            <a:ext cx="405998" cy="480982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534896" y="2798355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7" name="Group 64"/>
          <p:cNvGrpSpPr/>
          <p:nvPr/>
        </p:nvGrpSpPr>
        <p:grpSpPr>
          <a:xfrm>
            <a:off x="4128168" y="2879222"/>
            <a:ext cx="1102674" cy="714323"/>
            <a:chOff x="4717895" y="3018369"/>
            <a:chExt cx="1102674" cy="714323"/>
          </a:xfrm>
        </p:grpSpPr>
        <p:pic>
          <p:nvPicPr>
            <p:cNvPr id="58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59" name="Rectangle 58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22849E-6 L -0.00105 -0.1426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1" grpId="0"/>
      <p:bldP spid="5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(s2)) 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current = pop(s2)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print current-&gt;info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45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02518" y="397779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5214" y="5171772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29046" y="527651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Group 64"/>
          <p:cNvGrpSpPr/>
          <p:nvPr/>
        </p:nvGrpSpPr>
        <p:grpSpPr>
          <a:xfrm>
            <a:off x="4737768" y="2216613"/>
            <a:ext cx="1102674" cy="714323"/>
            <a:chOff x="4717895" y="3018369"/>
            <a:chExt cx="1102674" cy="714323"/>
          </a:xfrm>
        </p:grpSpPr>
        <p:pic>
          <p:nvPicPr>
            <p:cNvPr id="47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53" name="Rectangle 52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pic>
        <p:nvPicPr>
          <p:cNvPr id="5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4517" y="5923549"/>
            <a:ext cx="405998" cy="480982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9080189" y="2329938"/>
            <a:ext cx="26601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endParaRPr lang="en-IN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9263228" y="2804981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Group 65"/>
          <p:cNvGrpSpPr/>
          <p:nvPr/>
        </p:nvGrpSpPr>
        <p:grpSpPr>
          <a:xfrm>
            <a:off x="6711648" y="3044204"/>
            <a:ext cx="1153514" cy="672564"/>
            <a:chOff x="7672432" y="1712370"/>
            <a:chExt cx="1153514" cy="672564"/>
          </a:xfrm>
        </p:grpSpPr>
        <p:pic>
          <p:nvPicPr>
            <p:cNvPr id="50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4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4362" y="5549459"/>
            <a:ext cx="405998" cy="480982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534896" y="2798355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93314" y="2804981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58002E-6 L 1.25E-6 -0.1912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8" grpId="0"/>
      <p:bldP spid="5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(s2)) 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current = pop(s2)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print current-&gt;info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45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02518" y="397779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5214" y="5171772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222418" y="5587936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4" name="Group 64"/>
          <p:cNvGrpSpPr/>
          <p:nvPr/>
        </p:nvGrpSpPr>
        <p:grpSpPr>
          <a:xfrm>
            <a:off x="4737768" y="2216613"/>
            <a:ext cx="1102674" cy="714323"/>
            <a:chOff x="4717895" y="3018369"/>
            <a:chExt cx="1102674" cy="714323"/>
          </a:xfrm>
        </p:grpSpPr>
        <p:pic>
          <p:nvPicPr>
            <p:cNvPr id="47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53" name="Rectangle 52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pic>
        <p:nvPicPr>
          <p:cNvPr id="5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4517" y="5923549"/>
            <a:ext cx="405998" cy="480982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9080189" y="2329938"/>
            <a:ext cx="26601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endParaRPr lang="en-IN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9263228" y="2804981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Group 65"/>
          <p:cNvGrpSpPr/>
          <p:nvPr/>
        </p:nvGrpSpPr>
        <p:grpSpPr>
          <a:xfrm>
            <a:off x="7414013" y="2341838"/>
            <a:ext cx="1153514" cy="672564"/>
            <a:chOff x="7672432" y="1712370"/>
            <a:chExt cx="1153514" cy="672564"/>
          </a:xfrm>
        </p:grpSpPr>
        <p:pic>
          <p:nvPicPr>
            <p:cNvPr id="50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4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4362" y="5549459"/>
            <a:ext cx="405998" cy="480982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534896" y="2798355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93314" y="2804981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64982" y="2798357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961E-6 L -0.00104 -0.2375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6" grpId="0"/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30" y="1304582"/>
            <a:ext cx="8057322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iterativePostorder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lvl="1" algn="just">
              <a:lnSpc>
                <a:spcPts val="600"/>
              </a:lnSpc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…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(s1))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current = pop(s1)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push(s2,current)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if(current-&gt;left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current-&gt;left)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if(current-&gt;right !=NULL)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push(s1, current-&gt;right)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while(!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(s2)) {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current = pop(s2)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print current-&gt;info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457200" indent="-457200"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134253" y="1729024"/>
            <a:ext cx="2419116" cy="1737174"/>
            <a:chOff x="1768571" y="3292587"/>
            <a:chExt cx="2419116" cy="1737174"/>
          </a:xfrm>
        </p:grpSpPr>
        <p:sp>
          <p:nvSpPr>
            <p:cNvPr id="11" name="Oval 10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4" name="Straight Connector 23"/>
              <p:cNvCxnSpPr>
                <a:stCxn id="11" idx="3"/>
                <a:endCxn id="23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1" name="Straight Connector 20"/>
              <p:cNvCxnSpPr>
                <a:stCxn id="11" idx="5"/>
                <a:endCxn id="20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9" name="Straight Connector 18"/>
              <p:cNvCxnSpPr>
                <a:stCxn id="23" idx="3"/>
                <a:endCxn id="18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23" idx="5"/>
                <a:endCxn id="16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50"/>
          <p:cNvGrpSpPr/>
          <p:nvPr/>
        </p:nvGrpSpPr>
        <p:grpSpPr>
          <a:xfrm>
            <a:off x="5484114" y="4552122"/>
            <a:ext cx="967411" cy="1850378"/>
            <a:chOff x="7054512" y="4707929"/>
            <a:chExt cx="967411" cy="1750080"/>
          </a:xfrm>
        </p:grpSpPr>
        <p:cxnSp>
          <p:nvCxnSpPr>
            <p:cNvPr id="26" name="Straight Connector 25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50"/>
          <p:cNvGrpSpPr/>
          <p:nvPr/>
        </p:nvGrpSpPr>
        <p:grpSpPr>
          <a:xfrm>
            <a:off x="7187023" y="4545496"/>
            <a:ext cx="967411" cy="1850378"/>
            <a:chOff x="7054512" y="4707929"/>
            <a:chExt cx="967411" cy="1750080"/>
          </a:xfrm>
        </p:grpSpPr>
        <p:cxnSp>
          <p:nvCxnSpPr>
            <p:cNvPr id="30" name="Straight Connector 29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5512889" y="6343304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s1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84589" y="3953329"/>
            <a:ext cx="13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</a:t>
            </a:r>
            <a:endParaRPr lang="en-IN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7202518" y="3977798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09167" y="63432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5214" y="5171772"/>
            <a:ext cx="405998" cy="480982"/>
          </a:xfrm>
          <a:prstGeom prst="rect">
            <a:avLst/>
          </a:prstGeom>
          <a:noFill/>
        </p:spPr>
      </p:pic>
      <p:sp>
        <p:nvSpPr>
          <p:cNvPr id="40" name="TextBox 39"/>
          <p:cNvSpPr txBox="1"/>
          <p:nvPr/>
        </p:nvSpPr>
        <p:spPr>
          <a:xfrm>
            <a:off x="7222419" y="5905990"/>
            <a:ext cx="91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4517" y="5923549"/>
            <a:ext cx="405998" cy="480982"/>
          </a:xfrm>
          <a:prstGeom prst="rect">
            <a:avLst/>
          </a:prstGeom>
          <a:noFill/>
        </p:spPr>
      </p:pic>
      <p:sp>
        <p:nvSpPr>
          <p:cNvPr id="43" name="Rectangle 42"/>
          <p:cNvSpPr/>
          <p:nvPr/>
        </p:nvSpPr>
        <p:spPr>
          <a:xfrm>
            <a:off x="9080189" y="2329938"/>
            <a:ext cx="26601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Traversal:</a:t>
            </a:r>
          </a:p>
          <a:p>
            <a:endParaRPr lang="en-IN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9263228" y="2804981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Group 65"/>
          <p:cNvGrpSpPr/>
          <p:nvPr/>
        </p:nvGrpSpPr>
        <p:grpSpPr>
          <a:xfrm>
            <a:off x="7414013" y="2341838"/>
            <a:ext cx="1153514" cy="672564"/>
            <a:chOff x="7672432" y="1712370"/>
            <a:chExt cx="1153514" cy="672564"/>
          </a:xfrm>
        </p:grpSpPr>
        <p:pic>
          <p:nvPicPr>
            <p:cNvPr id="50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52" name="TextBox 51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4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4362" y="5549459"/>
            <a:ext cx="405998" cy="480982"/>
          </a:xfrm>
          <a:prstGeom prst="rect">
            <a:avLst/>
          </a:prstGeom>
          <a:noFill/>
        </p:spPr>
      </p:pic>
      <p:sp>
        <p:nvSpPr>
          <p:cNvPr id="54" name="TextBox 53"/>
          <p:cNvSpPr txBox="1"/>
          <p:nvPr/>
        </p:nvSpPr>
        <p:spPr>
          <a:xfrm>
            <a:off x="9534896" y="2798355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93314" y="2804981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64982" y="2798357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323397" y="2804983"/>
            <a:ext cx="37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9" name="Group 65"/>
          <p:cNvGrpSpPr/>
          <p:nvPr/>
        </p:nvGrpSpPr>
        <p:grpSpPr>
          <a:xfrm>
            <a:off x="6930309" y="1579838"/>
            <a:ext cx="1153514" cy="672564"/>
            <a:chOff x="7672432" y="1712370"/>
            <a:chExt cx="1153514" cy="672564"/>
          </a:xfrm>
        </p:grpSpPr>
        <p:pic>
          <p:nvPicPr>
            <p:cNvPr id="60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60897" y="1712370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61" name="TextBox 60"/>
            <p:cNvSpPr txBox="1"/>
            <p:nvPr/>
          </p:nvSpPr>
          <p:spPr>
            <a:xfrm>
              <a:off x="7672432" y="1923269"/>
              <a:ext cx="1153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  </a:t>
              </a:r>
              <a:endParaRPr lang="en-IN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71138E-6 L 0.00013 -0.28354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5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shylaja.sharath@pes.edu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US" sz="2400" b="1" dirty="0" smtClean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 Traversal: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Postorder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1364974"/>
            <a:ext cx="7938053" cy="561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Steps: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Left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is traversed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Right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subtree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is traversed in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Root Node is visited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76352" y="3882310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32337" y="4587704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434567" y="4561578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11" idx="5"/>
            <a:endCxn id="13" idx="1"/>
          </p:cNvCxnSpPr>
          <p:nvPr/>
        </p:nvCxnSpPr>
        <p:spPr>
          <a:xfrm rot="16200000" flipH="1">
            <a:off x="3084891" y="4198511"/>
            <a:ext cx="411399" cy="425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  <a:endCxn id="12" idx="7"/>
          </p:cNvCxnSpPr>
          <p:nvPr/>
        </p:nvCxnSpPr>
        <p:spPr>
          <a:xfrm rot="5400000">
            <a:off x="2320714" y="4218675"/>
            <a:ext cx="437525" cy="4114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236324" y="5270569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1"/>
          </p:cNvCxnSpPr>
          <p:nvPr/>
        </p:nvCxnSpPr>
        <p:spPr>
          <a:xfrm rot="16200000" flipH="1">
            <a:off x="3850015" y="4870870"/>
            <a:ext cx="441122" cy="4692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44418" y="5333408"/>
            <a:ext cx="463826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005225" y="5985792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36395" y="5999423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1"/>
          </p:cNvCxnSpPr>
          <p:nvPr/>
        </p:nvCxnSpPr>
        <p:spPr>
          <a:xfrm rot="16200000" flipH="1">
            <a:off x="2873717" y="5723355"/>
            <a:ext cx="398146" cy="2649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3"/>
            <a:endCxn id="19" idx="0"/>
          </p:cNvCxnSpPr>
          <p:nvPr/>
        </p:nvCxnSpPr>
        <p:spPr>
          <a:xfrm rot="5400000">
            <a:off x="2261832" y="5635279"/>
            <a:ext cx="329037" cy="371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236598" y="5296695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Straight Connector 35"/>
          <p:cNvCxnSpPr>
            <a:stCxn id="12" idx="3"/>
            <a:endCxn id="35" idx="7"/>
          </p:cNvCxnSpPr>
          <p:nvPr/>
        </p:nvCxnSpPr>
        <p:spPr>
          <a:xfrm rot="5400000">
            <a:off x="1599038" y="4950006"/>
            <a:ext cx="441122" cy="363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2" idx="5"/>
            <a:endCxn id="18" idx="1"/>
          </p:cNvCxnSpPr>
          <p:nvPr/>
        </p:nvCxnSpPr>
        <p:spPr>
          <a:xfrm rot="16200000" flipH="1">
            <a:off x="2234120" y="5010661"/>
            <a:ext cx="477835" cy="278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827399" y="5979165"/>
            <a:ext cx="470262" cy="3788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Connector 46"/>
          <p:cNvCxnSpPr>
            <a:stCxn id="16" idx="4"/>
            <a:endCxn id="46" idx="0"/>
          </p:cNvCxnSpPr>
          <p:nvPr/>
        </p:nvCxnSpPr>
        <p:spPr>
          <a:xfrm rot="5400000">
            <a:off x="4102108" y="5609817"/>
            <a:ext cx="329771" cy="4089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1178929" y="3763617"/>
            <a:ext cx="3653950" cy="2762726"/>
          </a:xfrm>
          <a:custGeom>
            <a:avLst/>
            <a:gdLst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365488 w 3653950"/>
              <a:gd name="connsiteY139" fmla="*/ 954157 h 2762726"/>
              <a:gd name="connsiteX140" fmla="*/ 1325732 w 3653950"/>
              <a:gd name="connsiteY140" fmla="*/ 927653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325732 w 3653950"/>
              <a:gd name="connsiteY141" fmla="*/ 927653 h 2762726"/>
              <a:gd name="connsiteX142" fmla="*/ 1299228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338984 w 3653950"/>
              <a:gd name="connsiteY141" fmla="*/ 954157 h 2762726"/>
              <a:gd name="connsiteX142" fmla="*/ 1299228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299228 w 3653950"/>
              <a:gd name="connsiteY141" fmla="*/ 861392 h 2762726"/>
              <a:gd name="connsiteX142" fmla="*/ 1325732 w 3653950"/>
              <a:gd name="connsiteY142" fmla="*/ 834887 h 2762726"/>
              <a:gd name="connsiteX143" fmla="*/ 1405245 w 3653950"/>
              <a:gd name="connsiteY143" fmla="*/ 781879 h 2762726"/>
              <a:gd name="connsiteX144" fmla="*/ 1431749 w 3653950"/>
              <a:gd name="connsiteY144" fmla="*/ 742122 h 2762726"/>
              <a:gd name="connsiteX145" fmla="*/ 1471506 w 3653950"/>
              <a:gd name="connsiteY145" fmla="*/ 715618 h 2762726"/>
              <a:gd name="connsiteX146" fmla="*/ 1524514 w 3653950"/>
              <a:gd name="connsiteY146" fmla="*/ 649357 h 2762726"/>
              <a:gd name="connsiteX147" fmla="*/ 1537767 w 3653950"/>
              <a:gd name="connsiteY147" fmla="*/ 609600 h 2762726"/>
              <a:gd name="connsiteX148" fmla="*/ 1643784 w 3653950"/>
              <a:gd name="connsiteY148" fmla="*/ 596348 h 2762726"/>
              <a:gd name="connsiteX149" fmla="*/ 1670288 w 3653950"/>
              <a:gd name="connsiteY149" fmla="*/ 622853 h 2762726"/>
              <a:gd name="connsiteX150" fmla="*/ 1816062 w 3653950"/>
              <a:gd name="connsiteY150" fmla="*/ 609600 h 2762726"/>
              <a:gd name="connsiteX151" fmla="*/ 1895575 w 3653950"/>
              <a:gd name="connsiteY151" fmla="*/ 556592 h 2762726"/>
              <a:gd name="connsiteX152" fmla="*/ 1935332 w 3653950"/>
              <a:gd name="connsiteY152" fmla="*/ 543340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65488 w 3653950"/>
              <a:gd name="connsiteY140" fmla="*/ 954157 h 2762726"/>
              <a:gd name="connsiteX141" fmla="*/ 1365488 w 3653950"/>
              <a:gd name="connsiteY141" fmla="*/ 940905 h 2762726"/>
              <a:gd name="connsiteX142" fmla="*/ 1299228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65488 w 3653950"/>
              <a:gd name="connsiteY141" fmla="*/ 954157 h 2762726"/>
              <a:gd name="connsiteX142" fmla="*/ 1365488 w 3653950"/>
              <a:gd name="connsiteY142" fmla="*/ 940905 h 2762726"/>
              <a:gd name="connsiteX143" fmla="*/ 1299228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365488 w 3653950"/>
              <a:gd name="connsiteY143" fmla="*/ 940905 h 2762726"/>
              <a:gd name="connsiteX144" fmla="*/ 1299228 w 3653950"/>
              <a:gd name="connsiteY144" fmla="*/ 861392 h 2762726"/>
              <a:gd name="connsiteX145" fmla="*/ 1325732 w 3653950"/>
              <a:gd name="connsiteY145" fmla="*/ 834887 h 2762726"/>
              <a:gd name="connsiteX146" fmla="*/ 1405245 w 3653950"/>
              <a:gd name="connsiteY146" fmla="*/ 781879 h 2762726"/>
              <a:gd name="connsiteX147" fmla="*/ 1431749 w 3653950"/>
              <a:gd name="connsiteY147" fmla="*/ 742122 h 2762726"/>
              <a:gd name="connsiteX148" fmla="*/ 1471506 w 3653950"/>
              <a:gd name="connsiteY148" fmla="*/ 715618 h 2762726"/>
              <a:gd name="connsiteX149" fmla="*/ 1524514 w 3653950"/>
              <a:gd name="connsiteY149" fmla="*/ 649357 h 2762726"/>
              <a:gd name="connsiteX150" fmla="*/ 1537767 w 3653950"/>
              <a:gd name="connsiteY150" fmla="*/ 609600 h 2762726"/>
              <a:gd name="connsiteX151" fmla="*/ 1643784 w 3653950"/>
              <a:gd name="connsiteY151" fmla="*/ 596348 h 2762726"/>
              <a:gd name="connsiteX152" fmla="*/ 1670288 w 3653950"/>
              <a:gd name="connsiteY152" fmla="*/ 622853 h 2762726"/>
              <a:gd name="connsiteX153" fmla="*/ 1816062 w 3653950"/>
              <a:gd name="connsiteY153" fmla="*/ 609600 h 2762726"/>
              <a:gd name="connsiteX154" fmla="*/ 1895575 w 3653950"/>
              <a:gd name="connsiteY154" fmla="*/ 556592 h 2762726"/>
              <a:gd name="connsiteX155" fmla="*/ 1935332 w 3653950"/>
              <a:gd name="connsiteY155" fmla="*/ 543340 h 2762726"/>
              <a:gd name="connsiteX156" fmla="*/ 1988341 w 3653950"/>
              <a:gd name="connsiteY156" fmla="*/ 609600 h 2762726"/>
              <a:gd name="connsiteX157" fmla="*/ 2041349 w 3653950"/>
              <a:gd name="connsiteY157" fmla="*/ 675861 h 2762726"/>
              <a:gd name="connsiteX158" fmla="*/ 2081106 w 3653950"/>
              <a:gd name="connsiteY158" fmla="*/ 742122 h 2762726"/>
              <a:gd name="connsiteX159" fmla="*/ 2107610 w 3653950"/>
              <a:gd name="connsiteY159" fmla="*/ 781879 h 2762726"/>
              <a:gd name="connsiteX160" fmla="*/ 2187123 w 3653950"/>
              <a:gd name="connsiteY160" fmla="*/ 821635 h 2762726"/>
              <a:gd name="connsiteX161" fmla="*/ 2200375 w 3653950"/>
              <a:gd name="connsiteY161" fmla="*/ 861392 h 2762726"/>
              <a:gd name="connsiteX162" fmla="*/ 2173871 w 3653950"/>
              <a:gd name="connsiteY162" fmla="*/ 954157 h 2762726"/>
              <a:gd name="connsiteX163" fmla="*/ 2200375 w 3653950"/>
              <a:gd name="connsiteY163" fmla="*/ 1126435 h 2762726"/>
              <a:gd name="connsiteX164" fmla="*/ 2226880 w 3653950"/>
              <a:gd name="connsiteY164" fmla="*/ 1152940 h 2762726"/>
              <a:gd name="connsiteX165" fmla="*/ 2266636 w 3653950"/>
              <a:gd name="connsiteY165" fmla="*/ 1179444 h 2762726"/>
              <a:gd name="connsiteX166" fmla="*/ 2319645 w 3653950"/>
              <a:gd name="connsiteY166" fmla="*/ 1232453 h 2762726"/>
              <a:gd name="connsiteX167" fmla="*/ 2359401 w 3653950"/>
              <a:gd name="connsiteY167" fmla="*/ 1272209 h 2762726"/>
              <a:gd name="connsiteX168" fmla="*/ 2438914 w 3653950"/>
              <a:gd name="connsiteY168" fmla="*/ 1298713 h 2762726"/>
              <a:gd name="connsiteX169" fmla="*/ 2544932 w 3653950"/>
              <a:gd name="connsiteY169" fmla="*/ 1285461 h 2762726"/>
              <a:gd name="connsiteX170" fmla="*/ 2624445 w 3653950"/>
              <a:gd name="connsiteY170" fmla="*/ 1258957 h 2762726"/>
              <a:gd name="connsiteX171" fmla="*/ 2690706 w 3653950"/>
              <a:gd name="connsiteY171" fmla="*/ 1325218 h 2762726"/>
              <a:gd name="connsiteX172" fmla="*/ 2783471 w 3653950"/>
              <a:gd name="connsiteY172" fmla="*/ 1404731 h 2762726"/>
              <a:gd name="connsiteX173" fmla="*/ 2836480 w 3653950"/>
              <a:gd name="connsiteY173" fmla="*/ 1470992 h 2762726"/>
              <a:gd name="connsiteX174" fmla="*/ 2876236 w 3653950"/>
              <a:gd name="connsiteY174" fmla="*/ 1497496 h 2762726"/>
              <a:gd name="connsiteX175" fmla="*/ 2969001 w 3653950"/>
              <a:gd name="connsiteY175" fmla="*/ 1577009 h 2762726"/>
              <a:gd name="connsiteX176" fmla="*/ 3008758 w 3653950"/>
              <a:gd name="connsiteY176" fmla="*/ 1590261 h 2762726"/>
              <a:gd name="connsiteX177" fmla="*/ 2995506 w 3653950"/>
              <a:gd name="connsiteY177" fmla="*/ 1709531 h 2762726"/>
              <a:gd name="connsiteX178" fmla="*/ 2982254 w 3653950"/>
              <a:gd name="connsiteY178" fmla="*/ 1749287 h 2762726"/>
              <a:gd name="connsiteX179" fmla="*/ 2969001 w 3653950"/>
              <a:gd name="connsiteY179" fmla="*/ 1789044 h 2762726"/>
              <a:gd name="connsiteX180" fmla="*/ 3008758 w 3653950"/>
              <a:gd name="connsiteY180" fmla="*/ 1855305 h 2762726"/>
              <a:gd name="connsiteX181" fmla="*/ 3048514 w 3653950"/>
              <a:gd name="connsiteY181" fmla="*/ 1868557 h 2762726"/>
              <a:gd name="connsiteX182" fmla="*/ 3075019 w 3653950"/>
              <a:gd name="connsiteY182" fmla="*/ 1895061 h 2762726"/>
              <a:gd name="connsiteX183" fmla="*/ 3114775 w 3653950"/>
              <a:gd name="connsiteY183" fmla="*/ 1908313 h 2762726"/>
              <a:gd name="connsiteX184" fmla="*/ 3128028 w 3653950"/>
              <a:gd name="connsiteY184" fmla="*/ 1948070 h 2762726"/>
              <a:gd name="connsiteX185" fmla="*/ 3061767 w 3653950"/>
              <a:gd name="connsiteY185" fmla="*/ 2001079 h 2762726"/>
              <a:gd name="connsiteX186" fmla="*/ 2982254 w 3653950"/>
              <a:gd name="connsiteY186" fmla="*/ 2027583 h 2762726"/>
              <a:gd name="connsiteX187" fmla="*/ 2929245 w 3653950"/>
              <a:gd name="connsiteY187" fmla="*/ 2080592 h 2762726"/>
              <a:gd name="connsiteX188" fmla="*/ 2876236 w 3653950"/>
              <a:gd name="connsiteY188" fmla="*/ 2146853 h 2762726"/>
              <a:gd name="connsiteX189" fmla="*/ 2836480 w 3653950"/>
              <a:gd name="connsiteY189" fmla="*/ 2160105 h 2762726"/>
              <a:gd name="connsiteX190" fmla="*/ 2756967 w 3653950"/>
              <a:gd name="connsiteY190" fmla="*/ 2173357 h 2762726"/>
              <a:gd name="connsiteX191" fmla="*/ 2677454 w 3653950"/>
              <a:gd name="connsiteY191" fmla="*/ 2199861 h 2762726"/>
              <a:gd name="connsiteX192" fmla="*/ 2664201 w 3653950"/>
              <a:gd name="connsiteY192" fmla="*/ 2239618 h 2762726"/>
              <a:gd name="connsiteX193" fmla="*/ 2597941 w 3653950"/>
              <a:gd name="connsiteY193" fmla="*/ 2292626 h 2762726"/>
              <a:gd name="connsiteX194" fmla="*/ 2558184 w 3653950"/>
              <a:gd name="connsiteY194" fmla="*/ 2451653 h 2762726"/>
              <a:gd name="connsiteX195" fmla="*/ 2571436 w 3653950"/>
              <a:gd name="connsiteY195" fmla="*/ 2531166 h 2762726"/>
              <a:gd name="connsiteX196" fmla="*/ 2637697 w 3653950"/>
              <a:gd name="connsiteY196" fmla="*/ 2597426 h 2762726"/>
              <a:gd name="connsiteX197" fmla="*/ 2690706 w 3653950"/>
              <a:gd name="connsiteY197" fmla="*/ 2650435 h 2762726"/>
              <a:gd name="connsiteX198" fmla="*/ 2717210 w 3653950"/>
              <a:gd name="connsiteY198" fmla="*/ 2676940 h 2762726"/>
              <a:gd name="connsiteX199" fmla="*/ 2756967 w 3653950"/>
              <a:gd name="connsiteY199" fmla="*/ 2690192 h 2762726"/>
              <a:gd name="connsiteX200" fmla="*/ 3035262 w 3653950"/>
              <a:gd name="connsiteY200" fmla="*/ 2663687 h 2762726"/>
              <a:gd name="connsiteX201" fmla="*/ 3075019 w 3653950"/>
              <a:gd name="connsiteY201" fmla="*/ 2650435 h 2762726"/>
              <a:gd name="connsiteX202" fmla="*/ 3128028 w 3653950"/>
              <a:gd name="connsiteY202" fmla="*/ 2584174 h 2762726"/>
              <a:gd name="connsiteX203" fmla="*/ 3154532 w 3653950"/>
              <a:gd name="connsiteY203" fmla="*/ 2544418 h 2762726"/>
              <a:gd name="connsiteX204" fmla="*/ 3154532 w 3653950"/>
              <a:gd name="connsiteY204" fmla="*/ 2345635 h 2762726"/>
              <a:gd name="connsiteX205" fmla="*/ 3141280 w 3653950"/>
              <a:gd name="connsiteY205" fmla="*/ 2305879 h 2762726"/>
              <a:gd name="connsiteX206" fmla="*/ 3101523 w 3653950"/>
              <a:gd name="connsiteY206" fmla="*/ 2279374 h 2762726"/>
              <a:gd name="connsiteX207" fmla="*/ 3114775 w 3653950"/>
              <a:gd name="connsiteY207" fmla="*/ 2239618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365488 w 3653950"/>
              <a:gd name="connsiteY143" fmla="*/ 940905 h 2762726"/>
              <a:gd name="connsiteX144" fmla="*/ 1299228 w 3653950"/>
              <a:gd name="connsiteY144" fmla="*/ 861392 h 2762726"/>
              <a:gd name="connsiteX145" fmla="*/ 1285975 w 3653950"/>
              <a:gd name="connsiteY145" fmla="*/ 927653 h 2762726"/>
              <a:gd name="connsiteX146" fmla="*/ 1325732 w 3653950"/>
              <a:gd name="connsiteY146" fmla="*/ 834887 h 2762726"/>
              <a:gd name="connsiteX147" fmla="*/ 1405245 w 3653950"/>
              <a:gd name="connsiteY147" fmla="*/ 781879 h 2762726"/>
              <a:gd name="connsiteX148" fmla="*/ 1431749 w 3653950"/>
              <a:gd name="connsiteY148" fmla="*/ 742122 h 2762726"/>
              <a:gd name="connsiteX149" fmla="*/ 1471506 w 3653950"/>
              <a:gd name="connsiteY149" fmla="*/ 715618 h 2762726"/>
              <a:gd name="connsiteX150" fmla="*/ 1524514 w 3653950"/>
              <a:gd name="connsiteY150" fmla="*/ 649357 h 2762726"/>
              <a:gd name="connsiteX151" fmla="*/ 1537767 w 3653950"/>
              <a:gd name="connsiteY151" fmla="*/ 609600 h 2762726"/>
              <a:gd name="connsiteX152" fmla="*/ 1643784 w 3653950"/>
              <a:gd name="connsiteY152" fmla="*/ 596348 h 2762726"/>
              <a:gd name="connsiteX153" fmla="*/ 1670288 w 3653950"/>
              <a:gd name="connsiteY153" fmla="*/ 622853 h 2762726"/>
              <a:gd name="connsiteX154" fmla="*/ 1816062 w 3653950"/>
              <a:gd name="connsiteY154" fmla="*/ 609600 h 2762726"/>
              <a:gd name="connsiteX155" fmla="*/ 1895575 w 3653950"/>
              <a:gd name="connsiteY155" fmla="*/ 556592 h 2762726"/>
              <a:gd name="connsiteX156" fmla="*/ 1935332 w 3653950"/>
              <a:gd name="connsiteY156" fmla="*/ 543340 h 2762726"/>
              <a:gd name="connsiteX157" fmla="*/ 1988341 w 3653950"/>
              <a:gd name="connsiteY157" fmla="*/ 609600 h 2762726"/>
              <a:gd name="connsiteX158" fmla="*/ 2041349 w 3653950"/>
              <a:gd name="connsiteY158" fmla="*/ 675861 h 2762726"/>
              <a:gd name="connsiteX159" fmla="*/ 2081106 w 3653950"/>
              <a:gd name="connsiteY159" fmla="*/ 742122 h 2762726"/>
              <a:gd name="connsiteX160" fmla="*/ 2107610 w 3653950"/>
              <a:gd name="connsiteY160" fmla="*/ 781879 h 2762726"/>
              <a:gd name="connsiteX161" fmla="*/ 2187123 w 3653950"/>
              <a:gd name="connsiteY161" fmla="*/ 821635 h 2762726"/>
              <a:gd name="connsiteX162" fmla="*/ 2200375 w 3653950"/>
              <a:gd name="connsiteY162" fmla="*/ 861392 h 2762726"/>
              <a:gd name="connsiteX163" fmla="*/ 2173871 w 3653950"/>
              <a:gd name="connsiteY163" fmla="*/ 954157 h 2762726"/>
              <a:gd name="connsiteX164" fmla="*/ 2200375 w 3653950"/>
              <a:gd name="connsiteY164" fmla="*/ 1126435 h 2762726"/>
              <a:gd name="connsiteX165" fmla="*/ 2226880 w 3653950"/>
              <a:gd name="connsiteY165" fmla="*/ 1152940 h 2762726"/>
              <a:gd name="connsiteX166" fmla="*/ 2266636 w 3653950"/>
              <a:gd name="connsiteY166" fmla="*/ 1179444 h 2762726"/>
              <a:gd name="connsiteX167" fmla="*/ 2319645 w 3653950"/>
              <a:gd name="connsiteY167" fmla="*/ 1232453 h 2762726"/>
              <a:gd name="connsiteX168" fmla="*/ 2359401 w 3653950"/>
              <a:gd name="connsiteY168" fmla="*/ 1272209 h 2762726"/>
              <a:gd name="connsiteX169" fmla="*/ 2438914 w 3653950"/>
              <a:gd name="connsiteY169" fmla="*/ 1298713 h 2762726"/>
              <a:gd name="connsiteX170" fmla="*/ 2544932 w 3653950"/>
              <a:gd name="connsiteY170" fmla="*/ 1285461 h 2762726"/>
              <a:gd name="connsiteX171" fmla="*/ 2624445 w 3653950"/>
              <a:gd name="connsiteY171" fmla="*/ 1258957 h 2762726"/>
              <a:gd name="connsiteX172" fmla="*/ 2690706 w 3653950"/>
              <a:gd name="connsiteY172" fmla="*/ 1325218 h 2762726"/>
              <a:gd name="connsiteX173" fmla="*/ 2783471 w 3653950"/>
              <a:gd name="connsiteY173" fmla="*/ 1404731 h 2762726"/>
              <a:gd name="connsiteX174" fmla="*/ 2836480 w 3653950"/>
              <a:gd name="connsiteY174" fmla="*/ 1470992 h 2762726"/>
              <a:gd name="connsiteX175" fmla="*/ 2876236 w 3653950"/>
              <a:gd name="connsiteY175" fmla="*/ 1497496 h 2762726"/>
              <a:gd name="connsiteX176" fmla="*/ 2969001 w 3653950"/>
              <a:gd name="connsiteY176" fmla="*/ 1577009 h 2762726"/>
              <a:gd name="connsiteX177" fmla="*/ 3008758 w 3653950"/>
              <a:gd name="connsiteY177" fmla="*/ 1590261 h 2762726"/>
              <a:gd name="connsiteX178" fmla="*/ 2995506 w 3653950"/>
              <a:gd name="connsiteY178" fmla="*/ 1709531 h 2762726"/>
              <a:gd name="connsiteX179" fmla="*/ 2982254 w 3653950"/>
              <a:gd name="connsiteY179" fmla="*/ 1749287 h 2762726"/>
              <a:gd name="connsiteX180" fmla="*/ 2969001 w 3653950"/>
              <a:gd name="connsiteY180" fmla="*/ 1789044 h 2762726"/>
              <a:gd name="connsiteX181" fmla="*/ 3008758 w 3653950"/>
              <a:gd name="connsiteY181" fmla="*/ 1855305 h 2762726"/>
              <a:gd name="connsiteX182" fmla="*/ 3048514 w 3653950"/>
              <a:gd name="connsiteY182" fmla="*/ 1868557 h 2762726"/>
              <a:gd name="connsiteX183" fmla="*/ 3075019 w 3653950"/>
              <a:gd name="connsiteY183" fmla="*/ 1895061 h 2762726"/>
              <a:gd name="connsiteX184" fmla="*/ 3114775 w 3653950"/>
              <a:gd name="connsiteY184" fmla="*/ 1908313 h 2762726"/>
              <a:gd name="connsiteX185" fmla="*/ 3128028 w 3653950"/>
              <a:gd name="connsiteY185" fmla="*/ 1948070 h 2762726"/>
              <a:gd name="connsiteX186" fmla="*/ 3061767 w 3653950"/>
              <a:gd name="connsiteY186" fmla="*/ 2001079 h 2762726"/>
              <a:gd name="connsiteX187" fmla="*/ 2982254 w 3653950"/>
              <a:gd name="connsiteY187" fmla="*/ 2027583 h 2762726"/>
              <a:gd name="connsiteX188" fmla="*/ 2929245 w 3653950"/>
              <a:gd name="connsiteY188" fmla="*/ 2080592 h 2762726"/>
              <a:gd name="connsiteX189" fmla="*/ 2876236 w 3653950"/>
              <a:gd name="connsiteY189" fmla="*/ 2146853 h 2762726"/>
              <a:gd name="connsiteX190" fmla="*/ 2836480 w 3653950"/>
              <a:gd name="connsiteY190" fmla="*/ 2160105 h 2762726"/>
              <a:gd name="connsiteX191" fmla="*/ 2756967 w 3653950"/>
              <a:gd name="connsiteY191" fmla="*/ 2173357 h 2762726"/>
              <a:gd name="connsiteX192" fmla="*/ 2677454 w 3653950"/>
              <a:gd name="connsiteY192" fmla="*/ 2199861 h 2762726"/>
              <a:gd name="connsiteX193" fmla="*/ 2664201 w 3653950"/>
              <a:gd name="connsiteY193" fmla="*/ 2239618 h 2762726"/>
              <a:gd name="connsiteX194" fmla="*/ 2597941 w 3653950"/>
              <a:gd name="connsiteY194" fmla="*/ 2292626 h 2762726"/>
              <a:gd name="connsiteX195" fmla="*/ 2558184 w 3653950"/>
              <a:gd name="connsiteY195" fmla="*/ 2451653 h 2762726"/>
              <a:gd name="connsiteX196" fmla="*/ 2571436 w 3653950"/>
              <a:gd name="connsiteY196" fmla="*/ 2531166 h 2762726"/>
              <a:gd name="connsiteX197" fmla="*/ 2637697 w 3653950"/>
              <a:gd name="connsiteY197" fmla="*/ 2597426 h 2762726"/>
              <a:gd name="connsiteX198" fmla="*/ 2690706 w 3653950"/>
              <a:gd name="connsiteY198" fmla="*/ 2650435 h 2762726"/>
              <a:gd name="connsiteX199" fmla="*/ 2717210 w 3653950"/>
              <a:gd name="connsiteY199" fmla="*/ 2676940 h 2762726"/>
              <a:gd name="connsiteX200" fmla="*/ 2756967 w 3653950"/>
              <a:gd name="connsiteY200" fmla="*/ 2690192 h 2762726"/>
              <a:gd name="connsiteX201" fmla="*/ 3035262 w 3653950"/>
              <a:gd name="connsiteY201" fmla="*/ 2663687 h 2762726"/>
              <a:gd name="connsiteX202" fmla="*/ 3075019 w 3653950"/>
              <a:gd name="connsiteY202" fmla="*/ 2650435 h 2762726"/>
              <a:gd name="connsiteX203" fmla="*/ 3128028 w 3653950"/>
              <a:gd name="connsiteY203" fmla="*/ 2584174 h 2762726"/>
              <a:gd name="connsiteX204" fmla="*/ 3154532 w 3653950"/>
              <a:gd name="connsiteY204" fmla="*/ 2544418 h 2762726"/>
              <a:gd name="connsiteX205" fmla="*/ 3154532 w 3653950"/>
              <a:gd name="connsiteY205" fmla="*/ 2345635 h 2762726"/>
              <a:gd name="connsiteX206" fmla="*/ 3141280 w 3653950"/>
              <a:gd name="connsiteY206" fmla="*/ 2305879 h 2762726"/>
              <a:gd name="connsiteX207" fmla="*/ 3101523 w 3653950"/>
              <a:gd name="connsiteY207" fmla="*/ 2279374 h 2762726"/>
              <a:gd name="connsiteX208" fmla="*/ 3114775 w 3653950"/>
              <a:gd name="connsiteY208" fmla="*/ 2239618 h 2762726"/>
              <a:gd name="connsiteX209" fmla="*/ 3207541 w 3653950"/>
              <a:gd name="connsiteY209" fmla="*/ 2146853 h 2762726"/>
              <a:gd name="connsiteX210" fmla="*/ 3234045 w 3653950"/>
              <a:gd name="connsiteY210" fmla="*/ 2120348 h 2762726"/>
              <a:gd name="connsiteX211" fmla="*/ 3300306 w 3653950"/>
              <a:gd name="connsiteY211" fmla="*/ 2067340 h 2762726"/>
              <a:gd name="connsiteX212" fmla="*/ 3353314 w 3653950"/>
              <a:gd name="connsiteY212" fmla="*/ 2014331 h 2762726"/>
              <a:gd name="connsiteX213" fmla="*/ 3366567 w 3653950"/>
              <a:gd name="connsiteY213" fmla="*/ 1974574 h 2762726"/>
              <a:gd name="connsiteX214" fmla="*/ 3446080 w 3653950"/>
              <a:gd name="connsiteY214" fmla="*/ 1948070 h 2762726"/>
              <a:gd name="connsiteX215" fmla="*/ 3485836 w 3653950"/>
              <a:gd name="connsiteY215" fmla="*/ 1934818 h 2762726"/>
              <a:gd name="connsiteX216" fmla="*/ 3525593 w 3653950"/>
              <a:gd name="connsiteY216" fmla="*/ 1868557 h 2762726"/>
              <a:gd name="connsiteX217" fmla="*/ 3538845 w 3653950"/>
              <a:gd name="connsiteY217" fmla="*/ 1828800 h 2762726"/>
              <a:gd name="connsiteX218" fmla="*/ 3578601 w 3653950"/>
              <a:gd name="connsiteY218" fmla="*/ 1802296 h 2762726"/>
              <a:gd name="connsiteX219" fmla="*/ 3605106 w 3653950"/>
              <a:gd name="connsiteY219" fmla="*/ 1775792 h 2762726"/>
              <a:gd name="connsiteX220" fmla="*/ 3618358 w 3653950"/>
              <a:gd name="connsiteY220" fmla="*/ 1590261 h 2762726"/>
              <a:gd name="connsiteX221" fmla="*/ 3512341 w 3653950"/>
              <a:gd name="connsiteY221" fmla="*/ 1497496 h 2762726"/>
              <a:gd name="connsiteX222" fmla="*/ 3419575 w 3653950"/>
              <a:gd name="connsiteY222" fmla="*/ 1431235 h 2762726"/>
              <a:gd name="connsiteX223" fmla="*/ 3247297 w 3653950"/>
              <a:gd name="connsiteY223" fmla="*/ 1444487 h 2762726"/>
              <a:gd name="connsiteX224" fmla="*/ 3207541 w 3653950"/>
              <a:gd name="connsiteY224" fmla="*/ 1457740 h 2762726"/>
              <a:gd name="connsiteX225" fmla="*/ 3128028 w 3653950"/>
              <a:gd name="connsiteY225" fmla="*/ 1444487 h 2762726"/>
              <a:gd name="connsiteX226" fmla="*/ 3101523 w 3653950"/>
              <a:gd name="connsiteY226" fmla="*/ 1417983 h 2762726"/>
              <a:gd name="connsiteX227" fmla="*/ 3075019 w 3653950"/>
              <a:gd name="connsiteY227" fmla="*/ 1378226 h 2762726"/>
              <a:gd name="connsiteX228" fmla="*/ 3035262 w 3653950"/>
              <a:gd name="connsiteY228" fmla="*/ 1364974 h 2762726"/>
              <a:gd name="connsiteX229" fmla="*/ 2969001 w 3653950"/>
              <a:gd name="connsiteY229" fmla="*/ 1311966 h 2762726"/>
              <a:gd name="connsiteX230" fmla="*/ 2902741 w 3653950"/>
              <a:gd name="connsiteY230" fmla="*/ 1245705 h 2762726"/>
              <a:gd name="connsiteX231" fmla="*/ 2876236 w 3653950"/>
              <a:gd name="connsiteY231" fmla="*/ 1219200 h 2762726"/>
              <a:gd name="connsiteX232" fmla="*/ 2809975 w 3653950"/>
              <a:gd name="connsiteY232" fmla="*/ 1166192 h 2762726"/>
              <a:gd name="connsiteX233" fmla="*/ 2796723 w 3653950"/>
              <a:gd name="connsiteY233" fmla="*/ 1126435 h 2762726"/>
              <a:gd name="connsiteX234" fmla="*/ 2836480 w 3653950"/>
              <a:gd name="connsiteY234" fmla="*/ 1060174 h 2762726"/>
              <a:gd name="connsiteX235" fmla="*/ 2849732 w 3653950"/>
              <a:gd name="connsiteY235" fmla="*/ 1007166 h 2762726"/>
              <a:gd name="connsiteX236" fmla="*/ 2836480 w 3653950"/>
              <a:gd name="connsiteY236" fmla="*/ 874644 h 2762726"/>
              <a:gd name="connsiteX237" fmla="*/ 2783471 w 3653950"/>
              <a:gd name="connsiteY237" fmla="*/ 821635 h 2762726"/>
              <a:gd name="connsiteX238" fmla="*/ 2743714 w 3653950"/>
              <a:gd name="connsiteY238" fmla="*/ 781879 h 2762726"/>
              <a:gd name="connsiteX239" fmla="*/ 2611193 w 3653950"/>
              <a:gd name="connsiteY239" fmla="*/ 742122 h 2762726"/>
              <a:gd name="connsiteX240" fmla="*/ 2332897 w 3653950"/>
              <a:gd name="connsiteY240" fmla="*/ 755374 h 2762726"/>
              <a:gd name="connsiteX241" fmla="*/ 2293141 w 3653950"/>
              <a:gd name="connsiteY241" fmla="*/ 768626 h 2762726"/>
              <a:gd name="connsiteX242" fmla="*/ 2266636 w 3653950"/>
              <a:gd name="connsiteY242" fmla="*/ 689113 h 2762726"/>
              <a:gd name="connsiteX243" fmla="*/ 2200375 w 3653950"/>
              <a:gd name="connsiteY243" fmla="*/ 636105 h 2762726"/>
              <a:gd name="connsiteX244" fmla="*/ 2147367 w 3653950"/>
              <a:gd name="connsiteY244" fmla="*/ 569844 h 2762726"/>
              <a:gd name="connsiteX245" fmla="*/ 2094358 w 3653950"/>
              <a:gd name="connsiteY245" fmla="*/ 516835 h 2762726"/>
              <a:gd name="connsiteX246" fmla="*/ 2028097 w 3653950"/>
              <a:gd name="connsiteY246" fmla="*/ 463826 h 2762726"/>
              <a:gd name="connsiteX247" fmla="*/ 2041349 w 3653950"/>
              <a:gd name="connsiteY247" fmla="*/ 251792 h 2762726"/>
              <a:gd name="connsiteX248" fmla="*/ 2014845 w 3653950"/>
              <a:gd name="connsiteY248" fmla="*/ 225287 h 2762726"/>
              <a:gd name="connsiteX249" fmla="*/ 2001593 w 3653950"/>
              <a:gd name="connsiteY249" fmla="*/ 185531 h 2762726"/>
              <a:gd name="connsiteX250" fmla="*/ 1975088 w 3653950"/>
              <a:gd name="connsiteY250" fmla="*/ 159026 h 2762726"/>
              <a:gd name="connsiteX251" fmla="*/ 1948584 w 3653950"/>
              <a:gd name="connsiteY251" fmla="*/ 79513 h 2762726"/>
              <a:gd name="connsiteX252" fmla="*/ 1922080 w 3653950"/>
              <a:gd name="connsiteY252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365488 w 3653950"/>
              <a:gd name="connsiteY143" fmla="*/ 940905 h 2762726"/>
              <a:gd name="connsiteX144" fmla="*/ 1299228 w 3653950"/>
              <a:gd name="connsiteY144" fmla="*/ 861392 h 2762726"/>
              <a:gd name="connsiteX145" fmla="*/ 1285975 w 3653950"/>
              <a:gd name="connsiteY145" fmla="*/ 927653 h 2762726"/>
              <a:gd name="connsiteX146" fmla="*/ 1285975 w 3653950"/>
              <a:gd name="connsiteY146" fmla="*/ 861392 h 2762726"/>
              <a:gd name="connsiteX147" fmla="*/ 1325732 w 3653950"/>
              <a:gd name="connsiteY147" fmla="*/ 834887 h 2762726"/>
              <a:gd name="connsiteX148" fmla="*/ 1405245 w 3653950"/>
              <a:gd name="connsiteY148" fmla="*/ 781879 h 2762726"/>
              <a:gd name="connsiteX149" fmla="*/ 1431749 w 3653950"/>
              <a:gd name="connsiteY149" fmla="*/ 742122 h 2762726"/>
              <a:gd name="connsiteX150" fmla="*/ 1471506 w 3653950"/>
              <a:gd name="connsiteY150" fmla="*/ 715618 h 2762726"/>
              <a:gd name="connsiteX151" fmla="*/ 1524514 w 3653950"/>
              <a:gd name="connsiteY151" fmla="*/ 649357 h 2762726"/>
              <a:gd name="connsiteX152" fmla="*/ 1537767 w 3653950"/>
              <a:gd name="connsiteY152" fmla="*/ 609600 h 2762726"/>
              <a:gd name="connsiteX153" fmla="*/ 1643784 w 3653950"/>
              <a:gd name="connsiteY153" fmla="*/ 596348 h 2762726"/>
              <a:gd name="connsiteX154" fmla="*/ 1670288 w 3653950"/>
              <a:gd name="connsiteY154" fmla="*/ 622853 h 2762726"/>
              <a:gd name="connsiteX155" fmla="*/ 1816062 w 3653950"/>
              <a:gd name="connsiteY155" fmla="*/ 609600 h 2762726"/>
              <a:gd name="connsiteX156" fmla="*/ 1895575 w 3653950"/>
              <a:gd name="connsiteY156" fmla="*/ 556592 h 2762726"/>
              <a:gd name="connsiteX157" fmla="*/ 1935332 w 3653950"/>
              <a:gd name="connsiteY157" fmla="*/ 543340 h 2762726"/>
              <a:gd name="connsiteX158" fmla="*/ 1988341 w 3653950"/>
              <a:gd name="connsiteY158" fmla="*/ 609600 h 2762726"/>
              <a:gd name="connsiteX159" fmla="*/ 2041349 w 3653950"/>
              <a:gd name="connsiteY159" fmla="*/ 675861 h 2762726"/>
              <a:gd name="connsiteX160" fmla="*/ 2081106 w 3653950"/>
              <a:gd name="connsiteY160" fmla="*/ 742122 h 2762726"/>
              <a:gd name="connsiteX161" fmla="*/ 2107610 w 3653950"/>
              <a:gd name="connsiteY161" fmla="*/ 781879 h 2762726"/>
              <a:gd name="connsiteX162" fmla="*/ 2187123 w 3653950"/>
              <a:gd name="connsiteY162" fmla="*/ 821635 h 2762726"/>
              <a:gd name="connsiteX163" fmla="*/ 2200375 w 3653950"/>
              <a:gd name="connsiteY163" fmla="*/ 861392 h 2762726"/>
              <a:gd name="connsiteX164" fmla="*/ 2173871 w 3653950"/>
              <a:gd name="connsiteY164" fmla="*/ 954157 h 2762726"/>
              <a:gd name="connsiteX165" fmla="*/ 2200375 w 3653950"/>
              <a:gd name="connsiteY165" fmla="*/ 1126435 h 2762726"/>
              <a:gd name="connsiteX166" fmla="*/ 2226880 w 3653950"/>
              <a:gd name="connsiteY166" fmla="*/ 1152940 h 2762726"/>
              <a:gd name="connsiteX167" fmla="*/ 2266636 w 3653950"/>
              <a:gd name="connsiteY167" fmla="*/ 1179444 h 2762726"/>
              <a:gd name="connsiteX168" fmla="*/ 2319645 w 3653950"/>
              <a:gd name="connsiteY168" fmla="*/ 1232453 h 2762726"/>
              <a:gd name="connsiteX169" fmla="*/ 2359401 w 3653950"/>
              <a:gd name="connsiteY169" fmla="*/ 1272209 h 2762726"/>
              <a:gd name="connsiteX170" fmla="*/ 2438914 w 3653950"/>
              <a:gd name="connsiteY170" fmla="*/ 1298713 h 2762726"/>
              <a:gd name="connsiteX171" fmla="*/ 2544932 w 3653950"/>
              <a:gd name="connsiteY171" fmla="*/ 1285461 h 2762726"/>
              <a:gd name="connsiteX172" fmla="*/ 2624445 w 3653950"/>
              <a:gd name="connsiteY172" fmla="*/ 1258957 h 2762726"/>
              <a:gd name="connsiteX173" fmla="*/ 2690706 w 3653950"/>
              <a:gd name="connsiteY173" fmla="*/ 1325218 h 2762726"/>
              <a:gd name="connsiteX174" fmla="*/ 2783471 w 3653950"/>
              <a:gd name="connsiteY174" fmla="*/ 1404731 h 2762726"/>
              <a:gd name="connsiteX175" fmla="*/ 2836480 w 3653950"/>
              <a:gd name="connsiteY175" fmla="*/ 1470992 h 2762726"/>
              <a:gd name="connsiteX176" fmla="*/ 2876236 w 3653950"/>
              <a:gd name="connsiteY176" fmla="*/ 1497496 h 2762726"/>
              <a:gd name="connsiteX177" fmla="*/ 2969001 w 3653950"/>
              <a:gd name="connsiteY177" fmla="*/ 1577009 h 2762726"/>
              <a:gd name="connsiteX178" fmla="*/ 3008758 w 3653950"/>
              <a:gd name="connsiteY178" fmla="*/ 1590261 h 2762726"/>
              <a:gd name="connsiteX179" fmla="*/ 2995506 w 3653950"/>
              <a:gd name="connsiteY179" fmla="*/ 1709531 h 2762726"/>
              <a:gd name="connsiteX180" fmla="*/ 2982254 w 3653950"/>
              <a:gd name="connsiteY180" fmla="*/ 1749287 h 2762726"/>
              <a:gd name="connsiteX181" fmla="*/ 2969001 w 3653950"/>
              <a:gd name="connsiteY181" fmla="*/ 1789044 h 2762726"/>
              <a:gd name="connsiteX182" fmla="*/ 3008758 w 3653950"/>
              <a:gd name="connsiteY182" fmla="*/ 1855305 h 2762726"/>
              <a:gd name="connsiteX183" fmla="*/ 3048514 w 3653950"/>
              <a:gd name="connsiteY183" fmla="*/ 1868557 h 2762726"/>
              <a:gd name="connsiteX184" fmla="*/ 3075019 w 3653950"/>
              <a:gd name="connsiteY184" fmla="*/ 1895061 h 2762726"/>
              <a:gd name="connsiteX185" fmla="*/ 3114775 w 3653950"/>
              <a:gd name="connsiteY185" fmla="*/ 1908313 h 2762726"/>
              <a:gd name="connsiteX186" fmla="*/ 3128028 w 3653950"/>
              <a:gd name="connsiteY186" fmla="*/ 1948070 h 2762726"/>
              <a:gd name="connsiteX187" fmla="*/ 3061767 w 3653950"/>
              <a:gd name="connsiteY187" fmla="*/ 2001079 h 2762726"/>
              <a:gd name="connsiteX188" fmla="*/ 2982254 w 3653950"/>
              <a:gd name="connsiteY188" fmla="*/ 2027583 h 2762726"/>
              <a:gd name="connsiteX189" fmla="*/ 2929245 w 3653950"/>
              <a:gd name="connsiteY189" fmla="*/ 2080592 h 2762726"/>
              <a:gd name="connsiteX190" fmla="*/ 2876236 w 3653950"/>
              <a:gd name="connsiteY190" fmla="*/ 2146853 h 2762726"/>
              <a:gd name="connsiteX191" fmla="*/ 2836480 w 3653950"/>
              <a:gd name="connsiteY191" fmla="*/ 2160105 h 2762726"/>
              <a:gd name="connsiteX192" fmla="*/ 2756967 w 3653950"/>
              <a:gd name="connsiteY192" fmla="*/ 2173357 h 2762726"/>
              <a:gd name="connsiteX193" fmla="*/ 2677454 w 3653950"/>
              <a:gd name="connsiteY193" fmla="*/ 2199861 h 2762726"/>
              <a:gd name="connsiteX194" fmla="*/ 2664201 w 3653950"/>
              <a:gd name="connsiteY194" fmla="*/ 2239618 h 2762726"/>
              <a:gd name="connsiteX195" fmla="*/ 2597941 w 3653950"/>
              <a:gd name="connsiteY195" fmla="*/ 2292626 h 2762726"/>
              <a:gd name="connsiteX196" fmla="*/ 2558184 w 3653950"/>
              <a:gd name="connsiteY196" fmla="*/ 2451653 h 2762726"/>
              <a:gd name="connsiteX197" fmla="*/ 2571436 w 3653950"/>
              <a:gd name="connsiteY197" fmla="*/ 2531166 h 2762726"/>
              <a:gd name="connsiteX198" fmla="*/ 2637697 w 3653950"/>
              <a:gd name="connsiteY198" fmla="*/ 2597426 h 2762726"/>
              <a:gd name="connsiteX199" fmla="*/ 2690706 w 3653950"/>
              <a:gd name="connsiteY199" fmla="*/ 2650435 h 2762726"/>
              <a:gd name="connsiteX200" fmla="*/ 2717210 w 3653950"/>
              <a:gd name="connsiteY200" fmla="*/ 2676940 h 2762726"/>
              <a:gd name="connsiteX201" fmla="*/ 2756967 w 3653950"/>
              <a:gd name="connsiteY201" fmla="*/ 2690192 h 2762726"/>
              <a:gd name="connsiteX202" fmla="*/ 3035262 w 3653950"/>
              <a:gd name="connsiteY202" fmla="*/ 2663687 h 2762726"/>
              <a:gd name="connsiteX203" fmla="*/ 3075019 w 3653950"/>
              <a:gd name="connsiteY203" fmla="*/ 2650435 h 2762726"/>
              <a:gd name="connsiteX204" fmla="*/ 3128028 w 3653950"/>
              <a:gd name="connsiteY204" fmla="*/ 2584174 h 2762726"/>
              <a:gd name="connsiteX205" fmla="*/ 3154532 w 3653950"/>
              <a:gd name="connsiteY205" fmla="*/ 2544418 h 2762726"/>
              <a:gd name="connsiteX206" fmla="*/ 3154532 w 3653950"/>
              <a:gd name="connsiteY206" fmla="*/ 2345635 h 2762726"/>
              <a:gd name="connsiteX207" fmla="*/ 3141280 w 3653950"/>
              <a:gd name="connsiteY207" fmla="*/ 2305879 h 2762726"/>
              <a:gd name="connsiteX208" fmla="*/ 3101523 w 3653950"/>
              <a:gd name="connsiteY208" fmla="*/ 2279374 h 2762726"/>
              <a:gd name="connsiteX209" fmla="*/ 3114775 w 3653950"/>
              <a:gd name="connsiteY209" fmla="*/ 2239618 h 2762726"/>
              <a:gd name="connsiteX210" fmla="*/ 3207541 w 3653950"/>
              <a:gd name="connsiteY210" fmla="*/ 2146853 h 2762726"/>
              <a:gd name="connsiteX211" fmla="*/ 3234045 w 3653950"/>
              <a:gd name="connsiteY211" fmla="*/ 2120348 h 2762726"/>
              <a:gd name="connsiteX212" fmla="*/ 3300306 w 3653950"/>
              <a:gd name="connsiteY212" fmla="*/ 2067340 h 2762726"/>
              <a:gd name="connsiteX213" fmla="*/ 3353314 w 3653950"/>
              <a:gd name="connsiteY213" fmla="*/ 2014331 h 2762726"/>
              <a:gd name="connsiteX214" fmla="*/ 3366567 w 3653950"/>
              <a:gd name="connsiteY214" fmla="*/ 1974574 h 2762726"/>
              <a:gd name="connsiteX215" fmla="*/ 3446080 w 3653950"/>
              <a:gd name="connsiteY215" fmla="*/ 1948070 h 2762726"/>
              <a:gd name="connsiteX216" fmla="*/ 3485836 w 3653950"/>
              <a:gd name="connsiteY216" fmla="*/ 1934818 h 2762726"/>
              <a:gd name="connsiteX217" fmla="*/ 3525593 w 3653950"/>
              <a:gd name="connsiteY217" fmla="*/ 1868557 h 2762726"/>
              <a:gd name="connsiteX218" fmla="*/ 3538845 w 3653950"/>
              <a:gd name="connsiteY218" fmla="*/ 1828800 h 2762726"/>
              <a:gd name="connsiteX219" fmla="*/ 3578601 w 3653950"/>
              <a:gd name="connsiteY219" fmla="*/ 1802296 h 2762726"/>
              <a:gd name="connsiteX220" fmla="*/ 3605106 w 3653950"/>
              <a:gd name="connsiteY220" fmla="*/ 1775792 h 2762726"/>
              <a:gd name="connsiteX221" fmla="*/ 3618358 w 3653950"/>
              <a:gd name="connsiteY221" fmla="*/ 1590261 h 2762726"/>
              <a:gd name="connsiteX222" fmla="*/ 3512341 w 3653950"/>
              <a:gd name="connsiteY222" fmla="*/ 1497496 h 2762726"/>
              <a:gd name="connsiteX223" fmla="*/ 3419575 w 3653950"/>
              <a:gd name="connsiteY223" fmla="*/ 1431235 h 2762726"/>
              <a:gd name="connsiteX224" fmla="*/ 3247297 w 3653950"/>
              <a:gd name="connsiteY224" fmla="*/ 1444487 h 2762726"/>
              <a:gd name="connsiteX225" fmla="*/ 3207541 w 3653950"/>
              <a:gd name="connsiteY225" fmla="*/ 1457740 h 2762726"/>
              <a:gd name="connsiteX226" fmla="*/ 3128028 w 3653950"/>
              <a:gd name="connsiteY226" fmla="*/ 1444487 h 2762726"/>
              <a:gd name="connsiteX227" fmla="*/ 3101523 w 3653950"/>
              <a:gd name="connsiteY227" fmla="*/ 1417983 h 2762726"/>
              <a:gd name="connsiteX228" fmla="*/ 3075019 w 3653950"/>
              <a:gd name="connsiteY228" fmla="*/ 1378226 h 2762726"/>
              <a:gd name="connsiteX229" fmla="*/ 3035262 w 3653950"/>
              <a:gd name="connsiteY229" fmla="*/ 1364974 h 2762726"/>
              <a:gd name="connsiteX230" fmla="*/ 2969001 w 3653950"/>
              <a:gd name="connsiteY230" fmla="*/ 1311966 h 2762726"/>
              <a:gd name="connsiteX231" fmla="*/ 2902741 w 3653950"/>
              <a:gd name="connsiteY231" fmla="*/ 1245705 h 2762726"/>
              <a:gd name="connsiteX232" fmla="*/ 2876236 w 3653950"/>
              <a:gd name="connsiteY232" fmla="*/ 1219200 h 2762726"/>
              <a:gd name="connsiteX233" fmla="*/ 2809975 w 3653950"/>
              <a:gd name="connsiteY233" fmla="*/ 1166192 h 2762726"/>
              <a:gd name="connsiteX234" fmla="*/ 2796723 w 3653950"/>
              <a:gd name="connsiteY234" fmla="*/ 1126435 h 2762726"/>
              <a:gd name="connsiteX235" fmla="*/ 2836480 w 3653950"/>
              <a:gd name="connsiteY235" fmla="*/ 1060174 h 2762726"/>
              <a:gd name="connsiteX236" fmla="*/ 2849732 w 3653950"/>
              <a:gd name="connsiteY236" fmla="*/ 1007166 h 2762726"/>
              <a:gd name="connsiteX237" fmla="*/ 2836480 w 3653950"/>
              <a:gd name="connsiteY237" fmla="*/ 874644 h 2762726"/>
              <a:gd name="connsiteX238" fmla="*/ 2783471 w 3653950"/>
              <a:gd name="connsiteY238" fmla="*/ 821635 h 2762726"/>
              <a:gd name="connsiteX239" fmla="*/ 2743714 w 3653950"/>
              <a:gd name="connsiteY239" fmla="*/ 781879 h 2762726"/>
              <a:gd name="connsiteX240" fmla="*/ 2611193 w 3653950"/>
              <a:gd name="connsiteY240" fmla="*/ 742122 h 2762726"/>
              <a:gd name="connsiteX241" fmla="*/ 2332897 w 3653950"/>
              <a:gd name="connsiteY241" fmla="*/ 755374 h 2762726"/>
              <a:gd name="connsiteX242" fmla="*/ 2293141 w 3653950"/>
              <a:gd name="connsiteY242" fmla="*/ 768626 h 2762726"/>
              <a:gd name="connsiteX243" fmla="*/ 2266636 w 3653950"/>
              <a:gd name="connsiteY243" fmla="*/ 689113 h 2762726"/>
              <a:gd name="connsiteX244" fmla="*/ 2200375 w 3653950"/>
              <a:gd name="connsiteY244" fmla="*/ 636105 h 2762726"/>
              <a:gd name="connsiteX245" fmla="*/ 2147367 w 3653950"/>
              <a:gd name="connsiteY245" fmla="*/ 569844 h 2762726"/>
              <a:gd name="connsiteX246" fmla="*/ 2094358 w 3653950"/>
              <a:gd name="connsiteY246" fmla="*/ 516835 h 2762726"/>
              <a:gd name="connsiteX247" fmla="*/ 2028097 w 3653950"/>
              <a:gd name="connsiteY247" fmla="*/ 463826 h 2762726"/>
              <a:gd name="connsiteX248" fmla="*/ 2041349 w 3653950"/>
              <a:gd name="connsiteY248" fmla="*/ 251792 h 2762726"/>
              <a:gd name="connsiteX249" fmla="*/ 2014845 w 3653950"/>
              <a:gd name="connsiteY249" fmla="*/ 225287 h 2762726"/>
              <a:gd name="connsiteX250" fmla="*/ 2001593 w 3653950"/>
              <a:gd name="connsiteY250" fmla="*/ 185531 h 2762726"/>
              <a:gd name="connsiteX251" fmla="*/ 1975088 w 3653950"/>
              <a:gd name="connsiteY251" fmla="*/ 159026 h 2762726"/>
              <a:gd name="connsiteX252" fmla="*/ 1948584 w 3653950"/>
              <a:gd name="connsiteY252" fmla="*/ 79513 h 2762726"/>
              <a:gd name="connsiteX253" fmla="*/ 1922080 w 3653950"/>
              <a:gd name="connsiteY253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365488 w 3653950"/>
              <a:gd name="connsiteY142" fmla="*/ 954157 h 2762726"/>
              <a:gd name="connsiteX143" fmla="*/ 1299228 w 3653950"/>
              <a:gd name="connsiteY143" fmla="*/ 861392 h 2762726"/>
              <a:gd name="connsiteX144" fmla="*/ 1285975 w 3653950"/>
              <a:gd name="connsiteY144" fmla="*/ 927653 h 2762726"/>
              <a:gd name="connsiteX145" fmla="*/ 1285975 w 3653950"/>
              <a:gd name="connsiteY145" fmla="*/ 861392 h 2762726"/>
              <a:gd name="connsiteX146" fmla="*/ 1325732 w 3653950"/>
              <a:gd name="connsiteY146" fmla="*/ 834887 h 2762726"/>
              <a:gd name="connsiteX147" fmla="*/ 1405245 w 3653950"/>
              <a:gd name="connsiteY147" fmla="*/ 781879 h 2762726"/>
              <a:gd name="connsiteX148" fmla="*/ 1431749 w 3653950"/>
              <a:gd name="connsiteY148" fmla="*/ 742122 h 2762726"/>
              <a:gd name="connsiteX149" fmla="*/ 1471506 w 3653950"/>
              <a:gd name="connsiteY149" fmla="*/ 715618 h 2762726"/>
              <a:gd name="connsiteX150" fmla="*/ 1524514 w 3653950"/>
              <a:gd name="connsiteY150" fmla="*/ 649357 h 2762726"/>
              <a:gd name="connsiteX151" fmla="*/ 1537767 w 3653950"/>
              <a:gd name="connsiteY151" fmla="*/ 609600 h 2762726"/>
              <a:gd name="connsiteX152" fmla="*/ 1643784 w 3653950"/>
              <a:gd name="connsiteY152" fmla="*/ 596348 h 2762726"/>
              <a:gd name="connsiteX153" fmla="*/ 1670288 w 3653950"/>
              <a:gd name="connsiteY153" fmla="*/ 622853 h 2762726"/>
              <a:gd name="connsiteX154" fmla="*/ 1816062 w 3653950"/>
              <a:gd name="connsiteY154" fmla="*/ 609600 h 2762726"/>
              <a:gd name="connsiteX155" fmla="*/ 1895575 w 3653950"/>
              <a:gd name="connsiteY155" fmla="*/ 556592 h 2762726"/>
              <a:gd name="connsiteX156" fmla="*/ 1935332 w 3653950"/>
              <a:gd name="connsiteY156" fmla="*/ 543340 h 2762726"/>
              <a:gd name="connsiteX157" fmla="*/ 1988341 w 3653950"/>
              <a:gd name="connsiteY157" fmla="*/ 609600 h 2762726"/>
              <a:gd name="connsiteX158" fmla="*/ 2041349 w 3653950"/>
              <a:gd name="connsiteY158" fmla="*/ 675861 h 2762726"/>
              <a:gd name="connsiteX159" fmla="*/ 2081106 w 3653950"/>
              <a:gd name="connsiteY159" fmla="*/ 742122 h 2762726"/>
              <a:gd name="connsiteX160" fmla="*/ 2107610 w 3653950"/>
              <a:gd name="connsiteY160" fmla="*/ 781879 h 2762726"/>
              <a:gd name="connsiteX161" fmla="*/ 2187123 w 3653950"/>
              <a:gd name="connsiteY161" fmla="*/ 821635 h 2762726"/>
              <a:gd name="connsiteX162" fmla="*/ 2200375 w 3653950"/>
              <a:gd name="connsiteY162" fmla="*/ 861392 h 2762726"/>
              <a:gd name="connsiteX163" fmla="*/ 2173871 w 3653950"/>
              <a:gd name="connsiteY163" fmla="*/ 954157 h 2762726"/>
              <a:gd name="connsiteX164" fmla="*/ 2200375 w 3653950"/>
              <a:gd name="connsiteY164" fmla="*/ 1126435 h 2762726"/>
              <a:gd name="connsiteX165" fmla="*/ 2226880 w 3653950"/>
              <a:gd name="connsiteY165" fmla="*/ 1152940 h 2762726"/>
              <a:gd name="connsiteX166" fmla="*/ 2266636 w 3653950"/>
              <a:gd name="connsiteY166" fmla="*/ 1179444 h 2762726"/>
              <a:gd name="connsiteX167" fmla="*/ 2319645 w 3653950"/>
              <a:gd name="connsiteY167" fmla="*/ 1232453 h 2762726"/>
              <a:gd name="connsiteX168" fmla="*/ 2359401 w 3653950"/>
              <a:gd name="connsiteY168" fmla="*/ 1272209 h 2762726"/>
              <a:gd name="connsiteX169" fmla="*/ 2438914 w 3653950"/>
              <a:gd name="connsiteY169" fmla="*/ 1298713 h 2762726"/>
              <a:gd name="connsiteX170" fmla="*/ 2544932 w 3653950"/>
              <a:gd name="connsiteY170" fmla="*/ 1285461 h 2762726"/>
              <a:gd name="connsiteX171" fmla="*/ 2624445 w 3653950"/>
              <a:gd name="connsiteY171" fmla="*/ 1258957 h 2762726"/>
              <a:gd name="connsiteX172" fmla="*/ 2690706 w 3653950"/>
              <a:gd name="connsiteY172" fmla="*/ 1325218 h 2762726"/>
              <a:gd name="connsiteX173" fmla="*/ 2783471 w 3653950"/>
              <a:gd name="connsiteY173" fmla="*/ 1404731 h 2762726"/>
              <a:gd name="connsiteX174" fmla="*/ 2836480 w 3653950"/>
              <a:gd name="connsiteY174" fmla="*/ 1470992 h 2762726"/>
              <a:gd name="connsiteX175" fmla="*/ 2876236 w 3653950"/>
              <a:gd name="connsiteY175" fmla="*/ 1497496 h 2762726"/>
              <a:gd name="connsiteX176" fmla="*/ 2969001 w 3653950"/>
              <a:gd name="connsiteY176" fmla="*/ 1577009 h 2762726"/>
              <a:gd name="connsiteX177" fmla="*/ 3008758 w 3653950"/>
              <a:gd name="connsiteY177" fmla="*/ 1590261 h 2762726"/>
              <a:gd name="connsiteX178" fmla="*/ 2995506 w 3653950"/>
              <a:gd name="connsiteY178" fmla="*/ 1709531 h 2762726"/>
              <a:gd name="connsiteX179" fmla="*/ 2982254 w 3653950"/>
              <a:gd name="connsiteY179" fmla="*/ 1749287 h 2762726"/>
              <a:gd name="connsiteX180" fmla="*/ 2969001 w 3653950"/>
              <a:gd name="connsiteY180" fmla="*/ 1789044 h 2762726"/>
              <a:gd name="connsiteX181" fmla="*/ 3008758 w 3653950"/>
              <a:gd name="connsiteY181" fmla="*/ 1855305 h 2762726"/>
              <a:gd name="connsiteX182" fmla="*/ 3048514 w 3653950"/>
              <a:gd name="connsiteY182" fmla="*/ 1868557 h 2762726"/>
              <a:gd name="connsiteX183" fmla="*/ 3075019 w 3653950"/>
              <a:gd name="connsiteY183" fmla="*/ 1895061 h 2762726"/>
              <a:gd name="connsiteX184" fmla="*/ 3114775 w 3653950"/>
              <a:gd name="connsiteY184" fmla="*/ 1908313 h 2762726"/>
              <a:gd name="connsiteX185" fmla="*/ 3128028 w 3653950"/>
              <a:gd name="connsiteY185" fmla="*/ 1948070 h 2762726"/>
              <a:gd name="connsiteX186" fmla="*/ 3061767 w 3653950"/>
              <a:gd name="connsiteY186" fmla="*/ 2001079 h 2762726"/>
              <a:gd name="connsiteX187" fmla="*/ 2982254 w 3653950"/>
              <a:gd name="connsiteY187" fmla="*/ 2027583 h 2762726"/>
              <a:gd name="connsiteX188" fmla="*/ 2929245 w 3653950"/>
              <a:gd name="connsiteY188" fmla="*/ 2080592 h 2762726"/>
              <a:gd name="connsiteX189" fmla="*/ 2876236 w 3653950"/>
              <a:gd name="connsiteY189" fmla="*/ 2146853 h 2762726"/>
              <a:gd name="connsiteX190" fmla="*/ 2836480 w 3653950"/>
              <a:gd name="connsiteY190" fmla="*/ 2160105 h 2762726"/>
              <a:gd name="connsiteX191" fmla="*/ 2756967 w 3653950"/>
              <a:gd name="connsiteY191" fmla="*/ 2173357 h 2762726"/>
              <a:gd name="connsiteX192" fmla="*/ 2677454 w 3653950"/>
              <a:gd name="connsiteY192" fmla="*/ 2199861 h 2762726"/>
              <a:gd name="connsiteX193" fmla="*/ 2664201 w 3653950"/>
              <a:gd name="connsiteY193" fmla="*/ 2239618 h 2762726"/>
              <a:gd name="connsiteX194" fmla="*/ 2597941 w 3653950"/>
              <a:gd name="connsiteY194" fmla="*/ 2292626 h 2762726"/>
              <a:gd name="connsiteX195" fmla="*/ 2558184 w 3653950"/>
              <a:gd name="connsiteY195" fmla="*/ 2451653 h 2762726"/>
              <a:gd name="connsiteX196" fmla="*/ 2571436 w 3653950"/>
              <a:gd name="connsiteY196" fmla="*/ 2531166 h 2762726"/>
              <a:gd name="connsiteX197" fmla="*/ 2637697 w 3653950"/>
              <a:gd name="connsiteY197" fmla="*/ 2597426 h 2762726"/>
              <a:gd name="connsiteX198" fmla="*/ 2690706 w 3653950"/>
              <a:gd name="connsiteY198" fmla="*/ 2650435 h 2762726"/>
              <a:gd name="connsiteX199" fmla="*/ 2717210 w 3653950"/>
              <a:gd name="connsiteY199" fmla="*/ 2676940 h 2762726"/>
              <a:gd name="connsiteX200" fmla="*/ 2756967 w 3653950"/>
              <a:gd name="connsiteY200" fmla="*/ 2690192 h 2762726"/>
              <a:gd name="connsiteX201" fmla="*/ 3035262 w 3653950"/>
              <a:gd name="connsiteY201" fmla="*/ 2663687 h 2762726"/>
              <a:gd name="connsiteX202" fmla="*/ 3075019 w 3653950"/>
              <a:gd name="connsiteY202" fmla="*/ 2650435 h 2762726"/>
              <a:gd name="connsiteX203" fmla="*/ 3128028 w 3653950"/>
              <a:gd name="connsiteY203" fmla="*/ 2584174 h 2762726"/>
              <a:gd name="connsiteX204" fmla="*/ 3154532 w 3653950"/>
              <a:gd name="connsiteY204" fmla="*/ 2544418 h 2762726"/>
              <a:gd name="connsiteX205" fmla="*/ 3154532 w 3653950"/>
              <a:gd name="connsiteY205" fmla="*/ 2345635 h 2762726"/>
              <a:gd name="connsiteX206" fmla="*/ 3141280 w 3653950"/>
              <a:gd name="connsiteY206" fmla="*/ 2305879 h 2762726"/>
              <a:gd name="connsiteX207" fmla="*/ 3101523 w 3653950"/>
              <a:gd name="connsiteY207" fmla="*/ 2279374 h 2762726"/>
              <a:gd name="connsiteX208" fmla="*/ 3114775 w 3653950"/>
              <a:gd name="connsiteY208" fmla="*/ 2239618 h 2762726"/>
              <a:gd name="connsiteX209" fmla="*/ 3207541 w 3653950"/>
              <a:gd name="connsiteY209" fmla="*/ 2146853 h 2762726"/>
              <a:gd name="connsiteX210" fmla="*/ 3234045 w 3653950"/>
              <a:gd name="connsiteY210" fmla="*/ 2120348 h 2762726"/>
              <a:gd name="connsiteX211" fmla="*/ 3300306 w 3653950"/>
              <a:gd name="connsiteY211" fmla="*/ 2067340 h 2762726"/>
              <a:gd name="connsiteX212" fmla="*/ 3353314 w 3653950"/>
              <a:gd name="connsiteY212" fmla="*/ 2014331 h 2762726"/>
              <a:gd name="connsiteX213" fmla="*/ 3366567 w 3653950"/>
              <a:gd name="connsiteY213" fmla="*/ 1974574 h 2762726"/>
              <a:gd name="connsiteX214" fmla="*/ 3446080 w 3653950"/>
              <a:gd name="connsiteY214" fmla="*/ 1948070 h 2762726"/>
              <a:gd name="connsiteX215" fmla="*/ 3485836 w 3653950"/>
              <a:gd name="connsiteY215" fmla="*/ 1934818 h 2762726"/>
              <a:gd name="connsiteX216" fmla="*/ 3525593 w 3653950"/>
              <a:gd name="connsiteY216" fmla="*/ 1868557 h 2762726"/>
              <a:gd name="connsiteX217" fmla="*/ 3538845 w 3653950"/>
              <a:gd name="connsiteY217" fmla="*/ 1828800 h 2762726"/>
              <a:gd name="connsiteX218" fmla="*/ 3578601 w 3653950"/>
              <a:gd name="connsiteY218" fmla="*/ 1802296 h 2762726"/>
              <a:gd name="connsiteX219" fmla="*/ 3605106 w 3653950"/>
              <a:gd name="connsiteY219" fmla="*/ 1775792 h 2762726"/>
              <a:gd name="connsiteX220" fmla="*/ 3618358 w 3653950"/>
              <a:gd name="connsiteY220" fmla="*/ 1590261 h 2762726"/>
              <a:gd name="connsiteX221" fmla="*/ 3512341 w 3653950"/>
              <a:gd name="connsiteY221" fmla="*/ 1497496 h 2762726"/>
              <a:gd name="connsiteX222" fmla="*/ 3419575 w 3653950"/>
              <a:gd name="connsiteY222" fmla="*/ 1431235 h 2762726"/>
              <a:gd name="connsiteX223" fmla="*/ 3247297 w 3653950"/>
              <a:gd name="connsiteY223" fmla="*/ 1444487 h 2762726"/>
              <a:gd name="connsiteX224" fmla="*/ 3207541 w 3653950"/>
              <a:gd name="connsiteY224" fmla="*/ 1457740 h 2762726"/>
              <a:gd name="connsiteX225" fmla="*/ 3128028 w 3653950"/>
              <a:gd name="connsiteY225" fmla="*/ 1444487 h 2762726"/>
              <a:gd name="connsiteX226" fmla="*/ 3101523 w 3653950"/>
              <a:gd name="connsiteY226" fmla="*/ 1417983 h 2762726"/>
              <a:gd name="connsiteX227" fmla="*/ 3075019 w 3653950"/>
              <a:gd name="connsiteY227" fmla="*/ 1378226 h 2762726"/>
              <a:gd name="connsiteX228" fmla="*/ 3035262 w 3653950"/>
              <a:gd name="connsiteY228" fmla="*/ 1364974 h 2762726"/>
              <a:gd name="connsiteX229" fmla="*/ 2969001 w 3653950"/>
              <a:gd name="connsiteY229" fmla="*/ 1311966 h 2762726"/>
              <a:gd name="connsiteX230" fmla="*/ 2902741 w 3653950"/>
              <a:gd name="connsiteY230" fmla="*/ 1245705 h 2762726"/>
              <a:gd name="connsiteX231" fmla="*/ 2876236 w 3653950"/>
              <a:gd name="connsiteY231" fmla="*/ 1219200 h 2762726"/>
              <a:gd name="connsiteX232" fmla="*/ 2809975 w 3653950"/>
              <a:gd name="connsiteY232" fmla="*/ 1166192 h 2762726"/>
              <a:gd name="connsiteX233" fmla="*/ 2796723 w 3653950"/>
              <a:gd name="connsiteY233" fmla="*/ 1126435 h 2762726"/>
              <a:gd name="connsiteX234" fmla="*/ 2836480 w 3653950"/>
              <a:gd name="connsiteY234" fmla="*/ 1060174 h 2762726"/>
              <a:gd name="connsiteX235" fmla="*/ 2849732 w 3653950"/>
              <a:gd name="connsiteY235" fmla="*/ 1007166 h 2762726"/>
              <a:gd name="connsiteX236" fmla="*/ 2836480 w 3653950"/>
              <a:gd name="connsiteY236" fmla="*/ 874644 h 2762726"/>
              <a:gd name="connsiteX237" fmla="*/ 2783471 w 3653950"/>
              <a:gd name="connsiteY237" fmla="*/ 821635 h 2762726"/>
              <a:gd name="connsiteX238" fmla="*/ 2743714 w 3653950"/>
              <a:gd name="connsiteY238" fmla="*/ 781879 h 2762726"/>
              <a:gd name="connsiteX239" fmla="*/ 2611193 w 3653950"/>
              <a:gd name="connsiteY239" fmla="*/ 742122 h 2762726"/>
              <a:gd name="connsiteX240" fmla="*/ 2332897 w 3653950"/>
              <a:gd name="connsiteY240" fmla="*/ 755374 h 2762726"/>
              <a:gd name="connsiteX241" fmla="*/ 2293141 w 3653950"/>
              <a:gd name="connsiteY241" fmla="*/ 768626 h 2762726"/>
              <a:gd name="connsiteX242" fmla="*/ 2266636 w 3653950"/>
              <a:gd name="connsiteY242" fmla="*/ 689113 h 2762726"/>
              <a:gd name="connsiteX243" fmla="*/ 2200375 w 3653950"/>
              <a:gd name="connsiteY243" fmla="*/ 636105 h 2762726"/>
              <a:gd name="connsiteX244" fmla="*/ 2147367 w 3653950"/>
              <a:gd name="connsiteY244" fmla="*/ 569844 h 2762726"/>
              <a:gd name="connsiteX245" fmla="*/ 2094358 w 3653950"/>
              <a:gd name="connsiteY245" fmla="*/ 516835 h 2762726"/>
              <a:gd name="connsiteX246" fmla="*/ 2028097 w 3653950"/>
              <a:gd name="connsiteY246" fmla="*/ 463826 h 2762726"/>
              <a:gd name="connsiteX247" fmla="*/ 2041349 w 3653950"/>
              <a:gd name="connsiteY247" fmla="*/ 251792 h 2762726"/>
              <a:gd name="connsiteX248" fmla="*/ 2014845 w 3653950"/>
              <a:gd name="connsiteY248" fmla="*/ 225287 h 2762726"/>
              <a:gd name="connsiteX249" fmla="*/ 2001593 w 3653950"/>
              <a:gd name="connsiteY249" fmla="*/ 185531 h 2762726"/>
              <a:gd name="connsiteX250" fmla="*/ 1975088 w 3653950"/>
              <a:gd name="connsiteY250" fmla="*/ 159026 h 2762726"/>
              <a:gd name="connsiteX251" fmla="*/ 1948584 w 3653950"/>
              <a:gd name="connsiteY251" fmla="*/ 79513 h 2762726"/>
              <a:gd name="connsiteX252" fmla="*/ 1922080 w 3653950"/>
              <a:gd name="connsiteY252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352236 w 3653950"/>
              <a:gd name="connsiteY141" fmla="*/ 1099931 h 2762726"/>
              <a:gd name="connsiteX142" fmla="*/ 1299228 w 3653950"/>
              <a:gd name="connsiteY142" fmla="*/ 861392 h 2762726"/>
              <a:gd name="connsiteX143" fmla="*/ 1285975 w 3653950"/>
              <a:gd name="connsiteY143" fmla="*/ 927653 h 2762726"/>
              <a:gd name="connsiteX144" fmla="*/ 1285975 w 3653950"/>
              <a:gd name="connsiteY144" fmla="*/ 861392 h 2762726"/>
              <a:gd name="connsiteX145" fmla="*/ 1325732 w 3653950"/>
              <a:gd name="connsiteY145" fmla="*/ 834887 h 2762726"/>
              <a:gd name="connsiteX146" fmla="*/ 1405245 w 3653950"/>
              <a:gd name="connsiteY146" fmla="*/ 781879 h 2762726"/>
              <a:gd name="connsiteX147" fmla="*/ 1431749 w 3653950"/>
              <a:gd name="connsiteY147" fmla="*/ 742122 h 2762726"/>
              <a:gd name="connsiteX148" fmla="*/ 1471506 w 3653950"/>
              <a:gd name="connsiteY148" fmla="*/ 715618 h 2762726"/>
              <a:gd name="connsiteX149" fmla="*/ 1524514 w 3653950"/>
              <a:gd name="connsiteY149" fmla="*/ 649357 h 2762726"/>
              <a:gd name="connsiteX150" fmla="*/ 1537767 w 3653950"/>
              <a:gd name="connsiteY150" fmla="*/ 609600 h 2762726"/>
              <a:gd name="connsiteX151" fmla="*/ 1643784 w 3653950"/>
              <a:gd name="connsiteY151" fmla="*/ 596348 h 2762726"/>
              <a:gd name="connsiteX152" fmla="*/ 1670288 w 3653950"/>
              <a:gd name="connsiteY152" fmla="*/ 622853 h 2762726"/>
              <a:gd name="connsiteX153" fmla="*/ 1816062 w 3653950"/>
              <a:gd name="connsiteY153" fmla="*/ 609600 h 2762726"/>
              <a:gd name="connsiteX154" fmla="*/ 1895575 w 3653950"/>
              <a:gd name="connsiteY154" fmla="*/ 556592 h 2762726"/>
              <a:gd name="connsiteX155" fmla="*/ 1935332 w 3653950"/>
              <a:gd name="connsiteY155" fmla="*/ 543340 h 2762726"/>
              <a:gd name="connsiteX156" fmla="*/ 1988341 w 3653950"/>
              <a:gd name="connsiteY156" fmla="*/ 609600 h 2762726"/>
              <a:gd name="connsiteX157" fmla="*/ 2041349 w 3653950"/>
              <a:gd name="connsiteY157" fmla="*/ 675861 h 2762726"/>
              <a:gd name="connsiteX158" fmla="*/ 2081106 w 3653950"/>
              <a:gd name="connsiteY158" fmla="*/ 742122 h 2762726"/>
              <a:gd name="connsiteX159" fmla="*/ 2107610 w 3653950"/>
              <a:gd name="connsiteY159" fmla="*/ 781879 h 2762726"/>
              <a:gd name="connsiteX160" fmla="*/ 2187123 w 3653950"/>
              <a:gd name="connsiteY160" fmla="*/ 821635 h 2762726"/>
              <a:gd name="connsiteX161" fmla="*/ 2200375 w 3653950"/>
              <a:gd name="connsiteY161" fmla="*/ 861392 h 2762726"/>
              <a:gd name="connsiteX162" fmla="*/ 2173871 w 3653950"/>
              <a:gd name="connsiteY162" fmla="*/ 954157 h 2762726"/>
              <a:gd name="connsiteX163" fmla="*/ 2200375 w 3653950"/>
              <a:gd name="connsiteY163" fmla="*/ 1126435 h 2762726"/>
              <a:gd name="connsiteX164" fmla="*/ 2226880 w 3653950"/>
              <a:gd name="connsiteY164" fmla="*/ 1152940 h 2762726"/>
              <a:gd name="connsiteX165" fmla="*/ 2266636 w 3653950"/>
              <a:gd name="connsiteY165" fmla="*/ 1179444 h 2762726"/>
              <a:gd name="connsiteX166" fmla="*/ 2319645 w 3653950"/>
              <a:gd name="connsiteY166" fmla="*/ 1232453 h 2762726"/>
              <a:gd name="connsiteX167" fmla="*/ 2359401 w 3653950"/>
              <a:gd name="connsiteY167" fmla="*/ 1272209 h 2762726"/>
              <a:gd name="connsiteX168" fmla="*/ 2438914 w 3653950"/>
              <a:gd name="connsiteY168" fmla="*/ 1298713 h 2762726"/>
              <a:gd name="connsiteX169" fmla="*/ 2544932 w 3653950"/>
              <a:gd name="connsiteY169" fmla="*/ 1285461 h 2762726"/>
              <a:gd name="connsiteX170" fmla="*/ 2624445 w 3653950"/>
              <a:gd name="connsiteY170" fmla="*/ 1258957 h 2762726"/>
              <a:gd name="connsiteX171" fmla="*/ 2690706 w 3653950"/>
              <a:gd name="connsiteY171" fmla="*/ 1325218 h 2762726"/>
              <a:gd name="connsiteX172" fmla="*/ 2783471 w 3653950"/>
              <a:gd name="connsiteY172" fmla="*/ 1404731 h 2762726"/>
              <a:gd name="connsiteX173" fmla="*/ 2836480 w 3653950"/>
              <a:gd name="connsiteY173" fmla="*/ 1470992 h 2762726"/>
              <a:gd name="connsiteX174" fmla="*/ 2876236 w 3653950"/>
              <a:gd name="connsiteY174" fmla="*/ 1497496 h 2762726"/>
              <a:gd name="connsiteX175" fmla="*/ 2969001 w 3653950"/>
              <a:gd name="connsiteY175" fmla="*/ 1577009 h 2762726"/>
              <a:gd name="connsiteX176" fmla="*/ 3008758 w 3653950"/>
              <a:gd name="connsiteY176" fmla="*/ 1590261 h 2762726"/>
              <a:gd name="connsiteX177" fmla="*/ 2995506 w 3653950"/>
              <a:gd name="connsiteY177" fmla="*/ 1709531 h 2762726"/>
              <a:gd name="connsiteX178" fmla="*/ 2982254 w 3653950"/>
              <a:gd name="connsiteY178" fmla="*/ 1749287 h 2762726"/>
              <a:gd name="connsiteX179" fmla="*/ 2969001 w 3653950"/>
              <a:gd name="connsiteY179" fmla="*/ 1789044 h 2762726"/>
              <a:gd name="connsiteX180" fmla="*/ 3008758 w 3653950"/>
              <a:gd name="connsiteY180" fmla="*/ 1855305 h 2762726"/>
              <a:gd name="connsiteX181" fmla="*/ 3048514 w 3653950"/>
              <a:gd name="connsiteY181" fmla="*/ 1868557 h 2762726"/>
              <a:gd name="connsiteX182" fmla="*/ 3075019 w 3653950"/>
              <a:gd name="connsiteY182" fmla="*/ 1895061 h 2762726"/>
              <a:gd name="connsiteX183" fmla="*/ 3114775 w 3653950"/>
              <a:gd name="connsiteY183" fmla="*/ 1908313 h 2762726"/>
              <a:gd name="connsiteX184" fmla="*/ 3128028 w 3653950"/>
              <a:gd name="connsiteY184" fmla="*/ 1948070 h 2762726"/>
              <a:gd name="connsiteX185" fmla="*/ 3061767 w 3653950"/>
              <a:gd name="connsiteY185" fmla="*/ 2001079 h 2762726"/>
              <a:gd name="connsiteX186" fmla="*/ 2982254 w 3653950"/>
              <a:gd name="connsiteY186" fmla="*/ 2027583 h 2762726"/>
              <a:gd name="connsiteX187" fmla="*/ 2929245 w 3653950"/>
              <a:gd name="connsiteY187" fmla="*/ 2080592 h 2762726"/>
              <a:gd name="connsiteX188" fmla="*/ 2876236 w 3653950"/>
              <a:gd name="connsiteY188" fmla="*/ 2146853 h 2762726"/>
              <a:gd name="connsiteX189" fmla="*/ 2836480 w 3653950"/>
              <a:gd name="connsiteY189" fmla="*/ 2160105 h 2762726"/>
              <a:gd name="connsiteX190" fmla="*/ 2756967 w 3653950"/>
              <a:gd name="connsiteY190" fmla="*/ 2173357 h 2762726"/>
              <a:gd name="connsiteX191" fmla="*/ 2677454 w 3653950"/>
              <a:gd name="connsiteY191" fmla="*/ 2199861 h 2762726"/>
              <a:gd name="connsiteX192" fmla="*/ 2664201 w 3653950"/>
              <a:gd name="connsiteY192" fmla="*/ 2239618 h 2762726"/>
              <a:gd name="connsiteX193" fmla="*/ 2597941 w 3653950"/>
              <a:gd name="connsiteY193" fmla="*/ 2292626 h 2762726"/>
              <a:gd name="connsiteX194" fmla="*/ 2558184 w 3653950"/>
              <a:gd name="connsiteY194" fmla="*/ 2451653 h 2762726"/>
              <a:gd name="connsiteX195" fmla="*/ 2571436 w 3653950"/>
              <a:gd name="connsiteY195" fmla="*/ 2531166 h 2762726"/>
              <a:gd name="connsiteX196" fmla="*/ 2637697 w 3653950"/>
              <a:gd name="connsiteY196" fmla="*/ 2597426 h 2762726"/>
              <a:gd name="connsiteX197" fmla="*/ 2690706 w 3653950"/>
              <a:gd name="connsiteY197" fmla="*/ 2650435 h 2762726"/>
              <a:gd name="connsiteX198" fmla="*/ 2717210 w 3653950"/>
              <a:gd name="connsiteY198" fmla="*/ 2676940 h 2762726"/>
              <a:gd name="connsiteX199" fmla="*/ 2756967 w 3653950"/>
              <a:gd name="connsiteY199" fmla="*/ 2690192 h 2762726"/>
              <a:gd name="connsiteX200" fmla="*/ 3035262 w 3653950"/>
              <a:gd name="connsiteY200" fmla="*/ 2663687 h 2762726"/>
              <a:gd name="connsiteX201" fmla="*/ 3075019 w 3653950"/>
              <a:gd name="connsiteY201" fmla="*/ 2650435 h 2762726"/>
              <a:gd name="connsiteX202" fmla="*/ 3128028 w 3653950"/>
              <a:gd name="connsiteY202" fmla="*/ 2584174 h 2762726"/>
              <a:gd name="connsiteX203" fmla="*/ 3154532 w 3653950"/>
              <a:gd name="connsiteY203" fmla="*/ 2544418 h 2762726"/>
              <a:gd name="connsiteX204" fmla="*/ 3154532 w 3653950"/>
              <a:gd name="connsiteY204" fmla="*/ 2345635 h 2762726"/>
              <a:gd name="connsiteX205" fmla="*/ 3141280 w 3653950"/>
              <a:gd name="connsiteY205" fmla="*/ 2305879 h 2762726"/>
              <a:gd name="connsiteX206" fmla="*/ 3101523 w 3653950"/>
              <a:gd name="connsiteY206" fmla="*/ 2279374 h 2762726"/>
              <a:gd name="connsiteX207" fmla="*/ 3114775 w 3653950"/>
              <a:gd name="connsiteY207" fmla="*/ 2239618 h 2762726"/>
              <a:gd name="connsiteX208" fmla="*/ 3207541 w 3653950"/>
              <a:gd name="connsiteY208" fmla="*/ 2146853 h 2762726"/>
              <a:gd name="connsiteX209" fmla="*/ 3234045 w 3653950"/>
              <a:gd name="connsiteY209" fmla="*/ 2120348 h 2762726"/>
              <a:gd name="connsiteX210" fmla="*/ 3300306 w 3653950"/>
              <a:gd name="connsiteY210" fmla="*/ 2067340 h 2762726"/>
              <a:gd name="connsiteX211" fmla="*/ 3353314 w 3653950"/>
              <a:gd name="connsiteY211" fmla="*/ 2014331 h 2762726"/>
              <a:gd name="connsiteX212" fmla="*/ 3366567 w 3653950"/>
              <a:gd name="connsiteY212" fmla="*/ 1974574 h 2762726"/>
              <a:gd name="connsiteX213" fmla="*/ 3446080 w 3653950"/>
              <a:gd name="connsiteY213" fmla="*/ 1948070 h 2762726"/>
              <a:gd name="connsiteX214" fmla="*/ 3485836 w 3653950"/>
              <a:gd name="connsiteY214" fmla="*/ 1934818 h 2762726"/>
              <a:gd name="connsiteX215" fmla="*/ 3525593 w 3653950"/>
              <a:gd name="connsiteY215" fmla="*/ 1868557 h 2762726"/>
              <a:gd name="connsiteX216" fmla="*/ 3538845 w 3653950"/>
              <a:gd name="connsiteY216" fmla="*/ 1828800 h 2762726"/>
              <a:gd name="connsiteX217" fmla="*/ 3578601 w 3653950"/>
              <a:gd name="connsiteY217" fmla="*/ 1802296 h 2762726"/>
              <a:gd name="connsiteX218" fmla="*/ 3605106 w 3653950"/>
              <a:gd name="connsiteY218" fmla="*/ 1775792 h 2762726"/>
              <a:gd name="connsiteX219" fmla="*/ 3618358 w 3653950"/>
              <a:gd name="connsiteY219" fmla="*/ 1590261 h 2762726"/>
              <a:gd name="connsiteX220" fmla="*/ 3512341 w 3653950"/>
              <a:gd name="connsiteY220" fmla="*/ 1497496 h 2762726"/>
              <a:gd name="connsiteX221" fmla="*/ 3419575 w 3653950"/>
              <a:gd name="connsiteY221" fmla="*/ 1431235 h 2762726"/>
              <a:gd name="connsiteX222" fmla="*/ 3247297 w 3653950"/>
              <a:gd name="connsiteY222" fmla="*/ 1444487 h 2762726"/>
              <a:gd name="connsiteX223" fmla="*/ 3207541 w 3653950"/>
              <a:gd name="connsiteY223" fmla="*/ 1457740 h 2762726"/>
              <a:gd name="connsiteX224" fmla="*/ 3128028 w 3653950"/>
              <a:gd name="connsiteY224" fmla="*/ 1444487 h 2762726"/>
              <a:gd name="connsiteX225" fmla="*/ 3101523 w 3653950"/>
              <a:gd name="connsiteY225" fmla="*/ 1417983 h 2762726"/>
              <a:gd name="connsiteX226" fmla="*/ 3075019 w 3653950"/>
              <a:gd name="connsiteY226" fmla="*/ 1378226 h 2762726"/>
              <a:gd name="connsiteX227" fmla="*/ 3035262 w 3653950"/>
              <a:gd name="connsiteY227" fmla="*/ 1364974 h 2762726"/>
              <a:gd name="connsiteX228" fmla="*/ 2969001 w 3653950"/>
              <a:gd name="connsiteY228" fmla="*/ 1311966 h 2762726"/>
              <a:gd name="connsiteX229" fmla="*/ 2902741 w 3653950"/>
              <a:gd name="connsiteY229" fmla="*/ 1245705 h 2762726"/>
              <a:gd name="connsiteX230" fmla="*/ 2876236 w 3653950"/>
              <a:gd name="connsiteY230" fmla="*/ 1219200 h 2762726"/>
              <a:gd name="connsiteX231" fmla="*/ 2809975 w 3653950"/>
              <a:gd name="connsiteY231" fmla="*/ 1166192 h 2762726"/>
              <a:gd name="connsiteX232" fmla="*/ 2796723 w 3653950"/>
              <a:gd name="connsiteY232" fmla="*/ 1126435 h 2762726"/>
              <a:gd name="connsiteX233" fmla="*/ 2836480 w 3653950"/>
              <a:gd name="connsiteY233" fmla="*/ 1060174 h 2762726"/>
              <a:gd name="connsiteX234" fmla="*/ 2849732 w 3653950"/>
              <a:gd name="connsiteY234" fmla="*/ 1007166 h 2762726"/>
              <a:gd name="connsiteX235" fmla="*/ 2836480 w 3653950"/>
              <a:gd name="connsiteY235" fmla="*/ 874644 h 2762726"/>
              <a:gd name="connsiteX236" fmla="*/ 2783471 w 3653950"/>
              <a:gd name="connsiteY236" fmla="*/ 821635 h 2762726"/>
              <a:gd name="connsiteX237" fmla="*/ 2743714 w 3653950"/>
              <a:gd name="connsiteY237" fmla="*/ 781879 h 2762726"/>
              <a:gd name="connsiteX238" fmla="*/ 2611193 w 3653950"/>
              <a:gd name="connsiteY238" fmla="*/ 742122 h 2762726"/>
              <a:gd name="connsiteX239" fmla="*/ 2332897 w 3653950"/>
              <a:gd name="connsiteY239" fmla="*/ 755374 h 2762726"/>
              <a:gd name="connsiteX240" fmla="*/ 2293141 w 3653950"/>
              <a:gd name="connsiteY240" fmla="*/ 768626 h 2762726"/>
              <a:gd name="connsiteX241" fmla="*/ 2266636 w 3653950"/>
              <a:gd name="connsiteY241" fmla="*/ 689113 h 2762726"/>
              <a:gd name="connsiteX242" fmla="*/ 2200375 w 3653950"/>
              <a:gd name="connsiteY242" fmla="*/ 636105 h 2762726"/>
              <a:gd name="connsiteX243" fmla="*/ 2147367 w 3653950"/>
              <a:gd name="connsiteY243" fmla="*/ 569844 h 2762726"/>
              <a:gd name="connsiteX244" fmla="*/ 2094358 w 3653950"/>
              <a:gd name="connsiteY244" fmla="*/ 516835 h 2762726"/>
              <a:gd name="connsiteX245" fmla="*/ 2028097 w 3653950"/>
              <a:gd name="connsiteY245" fmla="*/ 463826 h 2762726"/>
              <a:gd name="connsiteX246" fmla="*/ 2041349 w 3653950"/>
              <a:gd name="connsiteY246" fmla="*/ 251792 h 2762726"/>
              <a:gd name="connsiteX247" fmla="*/ 2014845 w 3653950"/>
              <a:gd name="connsiteY247" fmla="*/ 225287 h 2762726"/>
              <a:gd name="connsiteX248" fmla="*/ 2001593 w 3653950"/>
              <a:gd name="connsiteY248" fmla="*/ 185531 h 2762726"/>
              <a:gd name="connsiteX249" fmla="*/ 1975088 w 3653950"/>
              <a:gd name="connsiteY249" fmla="*/ 159026 h 2762726"/>
              <a:gd name="connsiteX250" fmla="*/ 1948584 w 3653950"/>
              <a:gd name="connsiteY250" fmla="*/ 79513 h 2762726"/>
              <a:gd name="connsiteX251" fmla="*/ 1922080 w 3653950"/>
              <a:gd name="connsiteY251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299228 w 3653950"/>
              <a:gd name="connsiteY141" fmla="*/ 861392 h 2762726"/>
              <a:gd name="connsiteX142" fmla="*/ 1285975 w 3653950"/>
              <a:gd name="connsiteY142" fmla="*/ 927653 h 2762726"/>
              <a:gd name="connsiteX143" fmla="*/ 1285975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299228 w 3653950"/>
              <a:gd name="connsiteY141" fmla="*/ 861392 h 2762726"/>
              <a:gd name="connsiteX142" fmla="*/ 1285975 w 3653950"/>
              <a:gd name="connsiteY142" fmla="*/ 927653 h 2762726"/>
              <a:gd name="connsiteX143" fmla="*/ 1285975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352236 w 3653950"/>
              <a:gd name="connsiteY140" fmla="*/ 1046922 h 2762726"/>
              <a:gd name="connsiteX141" fmla="*/ 1299228 w 3653950"/>
              <a:gd name="connsiteY141" fmla="*/ 861392 h 2762726"/>
              <a:gd name="connsiteX142" fmla="*/ 1285975 w 3653950"/>
              <a:gd name="connsiteY142" fmla="*/ 927653 h 2762726"/>
              <a:gd name="connsiteX143" fmla="*/ 1285975 w 3653950"/>
              <a:gd name="connsiteY143" fmla="*/ 861392 h 2762726"/>
              <a:gd name="connsiteX144" fmla="*/ 1325732 w 3653950"/>
              <a:gd name="connsiteY144" fmla="*/ 834887 h 2762726"/>
              <a:gd name="connsiteX145" fmla="*/ 1405245 w 3653950"/>
              <a:gd name="connsiteY145" fmla="*/ 781879 h 2762726"/>
              <a:gd name="connsiteX146" fmla="*/ 1431749 w 3653950"/>
              <a:gd name="connsiteY146" fmla="*/ 742122 h 2762726"/>
              <a:gd name="connsiteX147" fmla="*/ 1471506 w 3653950"/>
              <a:gd name="connsiteY147" fmla="*/ 715618 h 2762726"/>
              <a:gd name="connsiteX148" fmla="*/ 1524514 w 3653950"/>
              <a:gd name="connsiteY148" fmla="*/ 649357 h 2762726"/>
              <a:gd name="connsiteX149" fmla="*/ 1537767 w 3653950"/>
              <a:gd name="connsiteY149" fmla="*/ 609600 h 2762726"/>
              <a:gd name="connsiteX150" fmla="*/ 1643784 w 3653950"/>
              <a:gd name="connsiteY150" fmla="*/ 596348 h 2762726"/>
              <a:gd name="connsiteX151" fmla="*/ 1670288 w 3653950"/>
              <a:gd name="connsiteY151" fmla="*/ 622853 h 2762726"/>
              <a:gd name="connsiteX152" fmla="*/ 1816062 w 3653950"/>
              <a:gd name="connsiteY152" fmla="*/ 609600 h 2762726"/>
              <a:gd name="connsiteX153" fmla="*/ 1895575 w 3653950"/>
              <a:gd name="connsiteY153" fmla="*/ 556592 h 2762726"/>
              <a:gd name="connsiteX154" fmla="*/ 1935332 w 3653950"/>
              <a:gd name="connsiteY154" fmla="*/ 543340 h 2762726"/>
              <a:gd name="connsiteX155" fmla="*/ 1988341 w 3653950"/>
              <a:gd name="connsiteY155" fmla="*/ 609600 h 2762726"/>
              <a:gd name="connsiteX156" fmla="*/ 2041349 w 3653950"/>
              <a:gd name="connsiteY156" fmla="*/ 675861 h 2762726"/>
              <a:gd name="connsiteX157" fmla="*/ 2081106 w 3653950"/>
              <a:gd name="connsiteY157" fmla="*/ 742122 h 2762726"/>
              <a:gd name="connsiteX158" fmla="*/ 2107610 w 3653950"/>
              <a:gd name="connsiteY158" fmla="*/ 781879 h 2762726"/>
              <a:gd name="connsiteX159" fmla="*/ 2187123 w 3653950"/>
              <a:gd name="connsiteY159" fmla="*/ 821635 h 2762726"/>
              <a:gd name="connsiteX160" fmla="*/ 2200375 w 3653950"/>
              <a:gd name="connsiteY160" fmla="*/ 861392 h 2762726"/>
              <a:gd name="connsiteX161" fmla="*/ 2173871 w 3653950"/>
              <a:gd name="connsiteY161" fmla="*/ 954157 h 2762726"/>
              <a:gd name="connsiteX162" fmla="*/ 2200375 w 3653950"/>
              <a:gd name="connsiteY162" fmla="*/ 1126435 h 2762726"/>
              <a:gd name="connsiteX163" fmla="*/ 2226880 w 3653950"/>
              <a:gd name="connsiteY163" fmla="*/ 1152940 h 2762726"/>
              <a:gd name="connsiteX164" fmla="*/ 2266636 w 3653950"/>
              <a:gd name="connsiteY164" fmla="*/ 1179444 h 2762726"/>
              <a:gd name="connsiteX165" fmla="*/ 2319645 w 3653950"/>
              <a:gd name="connsiteY165" fmla="*/ 1232453 h 2762726"/>
              <a:gd name="connsiteX166" fmla="*/ 2359401 w 3653950"/>
              <a:gd name="connsiteY166" fmla="*/ 1272209 h 2762726"/>
              <a:gd name="connsiteX167" fmla="*/ 2438914 w 3653950"/>
              <a:gd name="connsiteY167" fmla="*/ 1298713 h 2762726"/>
              <a:gd name="connsiteX168" fmla="*/ 2544932 w 3653950"/>
              <a:gd name="connsiteY168" fmla="*/ 1285461 h 2762726"/>
              <a:gd name="connsiteX169" fmla="*/ 2624445 w 3653950"/>
              <a:gd name="connsiteY169" fmla="*/ 1258957 h 2762726"/>
              <a:gd name="connsiteX170" fmla="*/ 2690706 w 3653950"/>
              <a:gd name="connsiteY170" fmla="*/ 1325218 h 2762726"/>
              <a:gd name="connsiteX171" fmla="*/ 2783471 w 3653950"/>
              <a:gd name="connsiteY171" fmla="*/ 1404731 h 2762726"/>
              <a:gd name="connsiteX172" fmla="*/ 2836480 w 3653950"/>
              <a:gd name="connsiteY172" fmla="*/ 1470992 h 2762726"/>
              <a:gd name="connsiteX173" fmla="*/ 2876236 w 3653950"/>
              <a:gd name="connsiteY173" fmla="*/ 1497496 h 2762726"/>
              <a:gd name="connsiteX174" fmla="*/ 2969001 w 3653950"/>
              <a:gd name="connsiteY174" fmla="*/ 1577009 h 2762726"/>
              <a:gd name="connsiteX175" fmla="*/ 3008758 w 3653950"/>
              <a:gd name="connsiteY175" fmla="*/ 1590261 h 2762726"/>
              <a:gd name="connsiteX176" fmla="*/ 2995506 w 3653950"/>
              <a:gd name="connsiteY176" fmla="*/ 1709531 h 2762726"/>
              <a:gd name="connsiteX177" fmla="*/ 2982254 w 3653950"/>
              <a:gd name="connsiteY177" fmla="*/ 1749287 h 2762726"/>
              <a:gd name="connsiteX178" fmla="*/ 2969001 w 3653950"/>
              <a:gd name="connsiteY178" fmla="*/ 1789044 h 2762726"/>
              <a:gd name="connsiteX179" fmla="*/ 3008758 w 3653950"/>
              <a:gd name="connsiteY179" fmla="*/ 1855305 h 2762726"/>
              <a:gd name="connsiteX180" fmla="*/ 3048514 w 3653950"/>
              <a:gd name="connsiteY180" fmla="*/ 1868557 h 2762726"/>
              <a:gd name="connsiteX181" fmla="*/ 3075019 w 3653950"/>
              <a:gd name="connsiteY181" fmla="*/ 1895061 h 2762726"/>
              <a:gd name="connsiteX182" fmla="*/ 3114775 w 3653950"/>
              <a:gd name="connsiteY182" fmla="*/ 1908313 h 2762726"/>
              <a:gd name="connsiteX183" fmla="*/ 3128028 w 3653950"/>
              <a:gd name="connsiteY183" fmla="*/ 1948070 h 2762726"/>
              <a:gd name="connsiteX184" fmla="*/ 3061767 w 3653950"/>
              <a:gd name="connsiteY184" fmla="*/ 2001079 h 2762726"/>
              <a:gd name="connsiteX185" fmla="*/ 2982254 w 3653950"/>
              <a:gd name="connsiteY185" fmla="*/ 2027583 h 2762726"/>
              <a:gd name="connsiteX186" fmla="*/ 2929245 w 3653950"/>
              <a:gd name="connsiteY186" fmla="*/ 2080592 h 2762726"/>
              <a:gd name="connsiteX187" fmla="*/ 2876236 w 3653950"/>
              <a:gd name="connsiteY187" fmla="*/ 2146853 h 2762726"/>
              <a:gd name="connsiteX188" fmla="*/ 2836480 w 3653950"/>
              <a:gd name="connsiteY188" fmla="*/ 2160105 h 2762726"/>
              <a:gd name="connsiteX189" fmla="*/ 2756967 w 3653950"/>
              <a:gd name="connsiteY189" fmla="*/ 2173357 h 2762726"/>
              <a:gd name="connsiteX190" fmla="*/ 2677454 w 3653950"/>
              <a:gd name="connsiteY190" fmla="*/ 2199861 h 2762726"/>
              <a:gd name="connsiteX191" fmla="*/ 2664201 w 3653950"/>
              <a:gd name="connsiteY191" fmla="*/ 2239618 h 2762726"/>
              <a:gd name="connsiteX192" fmla="*/ 2597941 w 3653950"/>
              <a:gd name="connsiteY192" fmla="*/ 2292626 h 2762726"/>
              <a:gd name="connsiteX193" fmla="*/ 2558184 w 3653950"/>
              <a:gd name="connsiteY193" fmla="*/ 2451653 h 2762726"/>
              <a:gd name="connsiteX194" fmla="*/ 2571436 w 3653950"/>
              <a:gd name="connsiteY194" fmla="*/ 2531166 h 2762726"/>
              <a:gd name="connsiteX195" fmla="*/ 2637697 w 3653950"/>
              <a:gd name="connsiteY195" fmla="*/ 2597426 h 2762726"/>
              <a:gd name="connsiteX196" fmla="*/ 2690706 w 3653950"/>
              <a:gd name="connsiteY196" fmla="*/ 2650435 h 2762726"/>
              <a:gd name="connsiteX197" fmla="*/ 2717210 w 3653950"/>
              <a:gd name="connsiteY197" fmla="*/ 2676940 h 2762726"/>
              <a:gd name="connsiteX198" fmla="*/ 2756967 w 3653950"/>
              <a:gd name="connsiteY198" fmla="*/ 2690192 h 2762726"/>
              <a:gd name="connsiteX199" fmla="*/ 3035262 w 3653950"/>
              <a:gd name="connsiteY199" fmla="*/ 2663687 h 2762726"/>
              <a:gd name="connsiteX200" fmla="*/ 3075019 w 3653950"/>
              <a:gd name="connsiteY200" fmla="*/ 2650435 h 2762726"/>
              <a:gd name="connsiteX201" fmla="*/ 3128028 w 3653950"/>
              <a:gd name="connsiteY201" fmla="*/ 2584174 h 2762726"/>
              <a:gd name="connsiteX202" fmla="*/ 3154532 w 3653950"/>
              <a:gd name="connsiteY202" fmla="*/ 2544418 h 2762726"/>
              <a:gd name="connsiteX203" fmla="*/ 3154532 w 3653950"/>
              <a:gd name="connsiteY203" fmla="*/ 2345635 h 2762726"/>
              <a:gd name="connsiteX204" fmla="*/ 3141280 w 3653950"/>
              <a:gd name="connsiteY204" fmla="*/ 2305879 h 2762726"/>
              <a:gd name="connsiteX205" fmla="*/ 3101523 w 3653950"/>
              <a:gd name="connsiteY205" fmla="*/ 2279374 h 2762726"/>
              <a:gd name="connsiteX206" fmla="*/ 3114775 w 3653950"/>
              <a:gd name="connsiteY206" fmla="*/ 2239618 h 2762726"/>
              <a:gd name="connsiteX207" fmla="*/ 3207541 w 3653950"/>
              <a:gd name="connsiteY207" fmla="*/ 2146853 h 2762726"/>
              <a:gd name="connsiteX208" fmla="*/ 3234045 w 3653950"/>
              <a:gd name="connsiteY208" fmla="*/ 2120348 h 2762726"/>
              <a:gd name="connsiteX209" fmla="*/ 3300306 w 3653950"/>
              <a:gd name="connsiteY209" fmla="*/ 2067340 h 2762726"/>
              <a:gd name="connsiteX210" fmla="*/ 3353314 w 3653950"/>
              <a:gd name="connsiteY210" fmla="*/ 2014331 h 2762726"/>
              <a:gd name="connsiteX211" fmla="*/ 3366567 w 3653950"/>
              <a:gd name="connsiteY211" fmla="*/ 1974574 h 2762726"/>
              <a:gd name="connsiteX212" fmla="*/ 3446080 w 3653950"/>
              <a:gd name="connsiteY212" fmla="*/ 1948070 h 2762726"/>
              <a:gd name="connsiteX213" fmla="*/ 3485836 w 3653950"/>
              <a:gd name="connsiteY213" fmla="*/ 1934818 h 2762726"/>
              <a:gd name="connsiteX214" fmla="*/ 3525593 w 3653950"/>
              <a:gd name="connsiteY214" fmla="*/ 1868557 h 2762726"/>
              <a:gd name="connsiteX215" fmla="*/ 3538845 w 3653950"/>
              <a:gd name="connsiteY215" fmla="*/ 1828800 h 2762726"/>
              <a:gd name="connsiteX216" fmla="*/ 3578601 w 3653950"/>
              <a:gd name="connsiteY216" fmla="*/ 1802296 h 2762726"/>
              <a:gd name="connsiteX217" fmla="*/ 3605106 w 3653950"/>
              <a:gd name="connsiteY217" fmla="*/ 1775792 h 2762726"/>
              <a:gd name="connsiteX218" fmla="*/ 3618358 w 3653950"/>
              <a:gd name="connsiteY218" fmla="*/ 1590261 h 2762726"/>
              <a:gd name="connsiteX219" fmla="*/ 3512341 w 3653950"/>
              <a:gd name="connsiteY219" fmla="*/ 1497496 h 2762726"/>
              <a:gd name="connsiteX220" fmla="*/ 3419575 w 3653950"/>
              <a:gd name="connsiteY220" fmla="*/ 1431235 h 2762726"/>
              <a:gd name="connsiteX221" fmla="*/ 3247297 w 3653950"/>
              <a:gd name="connsiteY221" fmla="*/ 1444487 h 2762726"/>
              <a:gd name="connsiteX222" fmla="*/ 3207541 w 3653950"/>
              <a:gd name="connsiteY222" fmla="*/ 1457740 h 2762726"/>
              <a:gd name="connsiteX223" fmla="*/ 3128028 w 3653950"/>
              <a:gd name="connsiteY223" fmla="*/ 1444487 h 2762726"/>
              <a:gd name="connsiteX224" fmla="*/ 3101523 w 3653950"/>
              <a:gd name="connsiteY224" fmla="*/ 1417983 h 2762726"/>
              <a:gd name="connsiteX225" fmla="*/ 3075019 w 3653950"/>
              <a:gd name="connsiteY225" fmla="*/ 1378226 h 2762726"/>
              <a:gd name="connsiteX226" fmla="*/ 3035262 w 3653950"/>
              <a:gd name="connsiteY226" fmla="*/ 1364974 h 2762726"/>
              <a:gd name="connsiteX227" fmla="*/ 2969001 w 3653950"/>
              <a:gd name="connsiteY227" fmla="*/ 1311966 h 2762726"/>
              <a:gd name="connsiteX228" fmla="*/ 2902741 w 3653950"/>
              <a:gd name="connsiteY228" fmla="*/ 1245705 h 2762726"/>
              <a:gd name="connsiteX229" fmla="*/ 2876236 w 3653950"/>
              <a:gd name="connsiteY229" fmla="*/ 1219200 h 2762726"/>
              <a:gd name="connsiteX230" fmla="*/ 2809975 w 3653950"/>
              <a:gd name="connsiteY230" fmla="*/ 1166192 h 2762726"/>
              <a:gd name="connsiteX231" fmla="*/ 2796723 w 3653950"/>
              <a:gd name="connsiteY231" fmla="*/ 1126435 h 2762726"/>
              <a:gd name="connsiteX232" fmla="*/ 2836480 w 3653950"/>
              <a:gd name="connsiteY232" fmla="*/ 1060174 h 2762726"/>
              <a:gd name="connsiteX233" fmla="*/ 2849732 w 3653950"/>
              <a:gd name="connsiteY233" fmla="*/ 1007166 h 2762726"/>
              <a:gd name="connsiteX234" fmla="*/ 2836480 w 3653950"/>
              <a:gd name="connsiteY234" fmla="*/ 874644 h 2762726"/>
              <a:gd name="connsiteX235" fmla="*/ 2783471 w 3653950"/>
              <a:gd name="connsiteY235" fmla="*/ 821635 h 2762726"/>
              <a:gd name="connsiteX236" fmla="*/ 2743714 w 3653950"/>
              <a:gd name="connsiteY236" fmla="*/ 781879 h 2762726"/>
              <a:gd name="connsiteX237" fmla="*/ 2611193 w 3653950"/>
              <a:gd name="connsiteY237" fmla="*/ 742122 h 2762726"/>
              <a:gd name="connsiteX238" fmla="*/ 2332897 w 3653950"/>
              <a:gd name="connsiteY238" fmla="*/ 755374 h 2762726"/>
              <a:gd name="connsiteX239" fmla="*/ 2293141 w 3653950"/>
              <a:gd name="connsiteY239" fmla="*/ 768626 h 2762726"/>
              <a:gd name="connsiteX240" fmla="*/ 2266636 w 3653950"/>
              <a:gd name="connsiteY240" fmla="*/ 689113 h 2762726"/>
              <a:gd name="connsiteX241" fmla="*/ 2200375 w 3653950"/>
              <a:gd name="connsiteY241" fmla="*/ 636105 h 2762726"/>
              <a:gd name="connsiteX242" fmla="*/ 2147367 w 3653950"/>
              <a:gd name="connsiteY242" fmla="*/ 569844 h 2762726"/>
              <a:gd name="connsiteX243" fmla="*/ 2094358 w 3653950"/>
              <a:gd name="connsiteY243" fmla="*/ 516835 h 2762726"/>
              <a:gd name="connsiteX244" fmla="*/ 2028097 w 3653950"/>
              <a:gd name="connsiteY244" fmla="*/ 463826 h 2762726"/>
              <a:gd name="connsiteX245" fmla="*/ 2041349 w 3653950"/>
              <a:gd name="connsiteY245" fmla="*/ 251792 h 2762726"/>
              <a:gd name="connsiteX246" fmla="*/ 2014845 w 3653950"/>
              <a:gd name="connsiteY246" fmla="*/ 225287 h 2762726"/>
              <a:gd name="connsiteX247" fmla="*/ 2001593 w 3653950"/>
              <a:gd name="connsiteY247" fmla="*/ 185531 h 2762726"/>
              <a:gd name="connsiteX248" fmla="*/ 1975088 w 3653950"/>
              <a:gd name="connsiteY248" fmla="*/ 159026 h 2762726"/>
              <a:gd name="connsiteX249" fmla="*/ 1948584 w 3653950"/>
              <a:gd name="connsiteY249" fmla="*/ 79513 h 2762726"/>
              <a:gd name="connsiteX250" fmla="*/ 1922080 w 3653950"/>
              <a:gd name="connsiteY250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35332 w 3653950"/>
              <a:gd name="connsiteY153" fmla="*/ 543340 h 2762726"/>
              <a:gd name="connsiteX154" fmla="*/ 1988341 w 3653950"/>
              <a:gd name="connsiteY154" fmla="*/ 609600 h 2762726"/>
              <a:gd name="connsiteX155" fmla="*/ 2041349 w 3653950"/>
              <a:gd name="connsiteY155" fmla="*/ 675861 h 2762726"/>
              <a:gd name="connsiteX156" fmla="*/ 2081106 w 3653950"/>
              <a:gd name="connsiteY156" fmla="*/ 742122 h 2762726"/>
              <a:gd name="connsiteX157" fmla="*/ 2107610 w 3653950"/>
              <a:gd name="connsiteY157" fmla="*/ 781879 h 2762726"/>
              <a:gd name="connsiteX158" fmla="*/ 2187123 w 3653950"/>
              <a:gd name="connsiteY158" fmla="*/ 821635 h 2762726"/>
              <a:gd name="connsiteX159" fmla="*/ 2200375 w 3653950"/>
              <a:gd name="connsiteY159" fmla="*/ 861392 h 2762726"/>
              <a:gd name="connsiteX160" fmla="*/ 2173871 w 3653950"/>
              <a:gd name="connsiteY160" fmla="*/ 954157 h 2762726"/>
              <a:gd name="connsiteX161" fmla="*/ 2200375 w 3653950"/>
              <a:gd name="connsiteY161" fmla="*/ 1126435 h 2762726"/>
              <a:gd name="connsiteX162" fmla="*/ 2226880 w 3653950"/>
              <a:gd name="connsiteY162" fmla="*/ 1152940 h 2762726"/>
              <a:gd name="connsiteX163" fmla="*/ 2266636 w 3653950"/>
              <a:gd name="connsiteY163" fmla="*/ 1179444 h 2762726"/>
              <a:gd name="connsiteX164" fmla="*/ 2319645 w 3653950"/>
              <a:gd name="connsiteY164" fmla="*/ 1232453 h 2762726"/>
              <a:gd name="connsiteX165" fmla="*/ 2359401 w 3653950"/>
              <a:gd name="connsiteY165" fmla="*/ 1272209 h 2762726"/>
              <a:gd name="connsiteX166" fmla="*/ 2438914 w 3653950"/>
              <a:gd name="connsiteY166" fmla="*/ 1298713 h 2762726"/>
              <a:gd name="connsiteX167" fmla="*/ 2544932 w 3653950"/>
              <a:gd name="connsiteY167" fmla="*/ 1285461 h 2762726"/>
              <a:gd name="connsiteX168" fmla="*/ 2624445 w 3653950"/>
              <a:gd name="connsiteY168" fmla="*/ 1258957 h 2762726"/>
              <a:gd name="connsiteX169" fmla="*/ 2690706 w 3653950"/>
              <a:gd name="connsiteY169" fmla="*/ 1325218 h 2762726"/>
              <a:gd name="connsiteX170" fmla="*/ 2783471 w 3653950"/>
              <a:gd name="connsiteY170" fmla="*/ 1404731 h 2762726"/>
              <a:gd name="connsiteX171" fmla="*/ 2836480 w 3653950"/>
              <a:gd name="connsiteY171" fmla="*/ 1470992 h 2762726"/>
              <a:gd name="connsiteX172" fmla="*/ 2876236 w 3653950"/>
              <a:gd name="connsiteY172" fmla="*/ 1497496 h 2762726"/>
              <a:gd name="connsiteX173" fmla="*/ 2969001 w 3653950"/>
              <a:gd name="connsiteY173" fmla="*/ 1577009 h 2762726"/>
              <a:gd name="connsiteX174" fmla="*/ 3008758 w 3653950"/>
              <a:gd name="connsiteY174" fmla="*/ 1590261 h 2762726"/>
              <a:gd name="connsiteX175" fmla="*/ 2995506 w 3653950"/>
              <a:gd name="connsiteY175" fmla="*/ 1709531 h 2762726"/>
              <a:gd name="connsiteX176" fmla="*/ 2982254 w 3653950"/>
              <a:gd name="connsiteY176" fmla="*/ 1749287 h 2762726"/>
              <a:gd name="connsiteX177" fmla="*/ 2969001 w 3653950"/>
              <a:gd name="connsiteY177" fmla="*/ 1789044 h 2762726"/>
              <a:gd name="connsiteX178" fmla="*/ 3008758 w 3653950"/>
              <a:gd name="connsiteY178" fmla="*/ 1855305 h 2762726"/>
              <a:gd name="connsiteX179" fmla="*/ 3048514 w 3653950"/>
              <a:gd name="connsiteY179" fmla="*/ 1868557 h 2762726"/>
              <a:gd name="connsiteX180" fmla="*/ 3075019 w 3653950"/>
              <a:gd name="connsiteY180" fmla="*/ 1895061 h 2762726"/>
              <a:gd name="connsiteX181" fmla="*/ 3114775 w 3653950"/>
              <a:gd name="connsiteY181" fmla="*/ 1908313 h 2762726"/>
              <a:gd name="connsiteX182" fmla="*/ 3128028 w 3653950"/>
              <a:gd name="connsiteY182" fmla="*/ 1948070 h 2762726"/>
              <a:gd name="connsiteX183" fmla="*/ 3061767 w 3653950"/>
              <a:gd name="connsiteY183" fmla="*/ 2001079 h 2762726"/>
              <a:gd name="connsiteX184" fmla="*/ 2982254 w 3653950"/>
              <a:gd name="connsiteY184" fmla="*/ 2027583 h 2762726"/>
              <a:gd name="connsiteX185" fmla="*/ 2929245 w 3653950"/>
              <a:gd name="connsiteY185" fmla="*/ 2080592 h 2762726"/>
              <a:gd name="connsiteX186" fmla="*/ 2876236 w 3653950"/>
              <a:gd name="connsiteY186" fmla="*/ 2146853 h 2762726"/>
              <a:gd name="connsiteX187" fmla="*/ 2836480 w 3653950"/>
              <a:gd name="connsiteY187" fmla="*/ 2160105 h 2762726"/>
              <a:gd name="connsiteX188" fmla="*/ 2756967 w 3653950"/>
              <a:gd name="connsiteY188" fmla="*/ 2173357 h 2762726"/>
              <a:gd name="connsiteX189" fmla="*/ 2677454 w 3653950"/>
              <a:gd name="connsiteY189" fmla="*/ 2199861 h 2762726"/>
              <a:gd name="connsiteX190" fmla="*/ 2664201 w 3653950"/>
              <a:gd name="connsiteY190" fmla="*/ 2239618 h 2762726"/>
              <a:gd name="connsiteX191" fmla="*/ 2597941 w 3653950"/>
              <a:gd name="connsiteY191" fmla="*/ 2292626 h 2762726"/>
              <a:gd name="connsiteX192" fmla="*/ 2558184 w 3653950"/>
              <a:gd name="connsiteY192" fmla="*/ 2451653 h 2762726"/>
              <a:gd name="connsiteX193" fmla="*/ 2571436 w 3653950"/>
              <a:gd name="connsiteY193" fmla="*/ 2531166 h 2762726"/>
              <a:gd name="connsiteX194" fmla="*/ 2637697 w 3653950"/>
              <a:gd name="connsiteY194" fmla="*/ 2597426 h 2762726"/>
              <a:gd name="connsiteX195" fmla="*/ 2690706 w 3653950"/>
              <a:gd name="connsiteY195" fmla="*/ 2650435 h 2762726"/>
              <a:gd name="connsiteX196" fmla="*/ 2717210 w 3653950"/>
              <a:gd name="connsiteY196" fmla="*/ 2676940 h 2762726"/>
              <a:gd name="connsiteX197" fmla="*/ 2756967 w 3653950"/>
              <a:gd name="connsiteY197" fmla="*/ 2690192 h 2762726"/>
              <a:gd name="connsiteX198" fmla="*/ 3035262 w 3653950"/>
              <a:gd name="connsiteY198" fmla="*/ 2663687 h 2762726"/>
              <a:gd name="connsiteX199" fmla="*/ 3075019 w 3653950"/>
              <a:gd name="connsiteY199" fmla="*/ 2650435 h 2762726"/>
              <a:gd name="connsiteX200" fmla="*/ 3128028 w 3653950"/>
              <a:gd name="connsiteY200" fmla="*/ 2584174 h 2762726"/>
              <a:gd name="connsiteX201" fmla="*/ 3154532 w 3653950"/>
              <a:gd name="connsiteY201" fmla="*/ 2544418 h 2762726"/>
              <a:gd name="connsiteX202" fmla="*/ 3154532 w 3653950"/>
              <a:gd name="connsiteY202" fmla="*/ 2345635 h 2762726"/>
              <a:gd name="connsiteX203" fmla="*/ 3141280 w 3653950"/>
              <a:gd name="connsiteY203" fmla="*/ 2305879 h 2762726"/>
              <a:gd name="connsiteX204" fmla="*/ 3101523 w 3653950"/>
              <a:gd name="connsiteY204" fmla="*/ 2279374 h 2762726"/>
              <a:gd name="connsiteX205" fmla="*/ 3114775 w 3653950"/>
              <a:gd name="connsiteY205" fmla="*/ 2239618 h 2762726"/>
              <a:gd name="connsiteX206" fmla="*/ 3207541 w 3653950"/>
              <a:gd name="connsiteY206" fmla="*/ 2146853 h 2762726"/>
              <a:gd name="connsiteX207" fmla="*/ 3234045 w 3653950"/>
              <a:gd name="connsiteY207" fmla="*/ 2120348 h 2762726"/>
              <a:gd name="connsiteX208" fmla="*/ 3300306 w 3653950"/>
              <a:gd name="connsiteY208" fmla="*/ 2067340 h 2762726"/>
              <a:gd name="connsiteX209" fmla="*/ 3353314 w 3653950"/>
              <a:gd name="connsiteY209" fmla="*/ 2014331 h 2762726"/>
              <a:gd name="connsiteX210" fmla="*/ 3366567 w 3653950"/>
              <a:gd name="connsiteY210" fmla="*/ 1974574 h 2762726"/>
              <a:gd name="connsiteX211" fmla="*/ 3446080 w 3653950"/>
              <a:gd name="connsiteY211" fmla="*/ 1948070 h 2762726"/>
              <a:gd name="connsiteX212" fmla="*/ 3485836 w 3653950"/>
              <a:gd name="connsiteY212" fmla="*/ 1934818 h 2762726"/>
              <a:gd name="connsiteX213" fmla="*/ 3525593 w 3653950"/>
              <a:gd name="connsiteY213" fmla="*/ 1868557 h 2762726"/>
              <a:gd name="connsiteX214" fmla="*/ 3538845 w 3653950"/>
              <a:gd name="connsiteY214" fmla="*/ 1828800 h 2762726"/>
              <a:gd name="connsiteX215" fmla="*/ 3578601 w 3653950"/>
              <a:gd name="connsiteY215" fmla="*/ 1802296 h 2762726"/>
              <a:gd name="connsiteX216" fmla="*/ 3605106 w 3653950"/>
              <a:gd name="connsiteY216" fmla="*/ 1775792 h 2762726"/>
              <a:gd name="connsiteX217" fmla="*/ 3618358 w 3653950"/>
              <a:gd name="connsiteY217" fmla="*/ 1590261 h 2762726"/>
              <a:gd name="connsiteX218" fmla="*/ 3512341 w 3653950"/>
              <a:gd name="connsiteY218" fmla="*/ 1497496 h 2762726"/>
              <a:gd name="connsiteX219" fmla="*/ 3419575 w 3653950"/>
              <a:gd name="connsiteY219" fmla="*/ 1431235 h 2762726"/>
              <a:gd name="connsiteX220" fmla="*/ 3247297 w 3653950"/>
              <a:gd name="connsiteY220" fmla="*/ 1444487 h 2762726"/>
              <a:gd name="connsiteX221" fmla="*/ 3207541 w 3653950"/>
              <a:gd name="connsiteY221" fmla="*/ 1457740 h 2762726"/>
              <a:gd name="connsiteX222" fmla="*/ 3128028 w 3653950"/>
              <a:gd name="connsiteY222" fmla="*/ 1444487 h 2762726"/>
              <a:gd name="connsiteX223" fmla="*/ 3101523 w 3653950"/>
              <a:gd name="connsiteY223" fmla="*/ 1417983 h 2762726"/>
              <a:gd name="connsiteX224" fmla="*/ 3075019 w 3653950"/>
              <a:gd name="connsiteY224" fmla="*/ 1378226 h 2762726"/>
              <a:gd name="connsiteX225" fmla="*/ 3035262 w 3653950"/>
              <a:gd name="connsiteY225" fmla="*/ 1364974 h 2762726"/>
              <a:gd name="connsiteX226" fmla="*/ 2969001 w 3653950"/>
              <a:gd name="connsiteY226" fmla="*/ 1311966 h 2762726"/>
              <a:gd name="connsiteX227" fmla="*/ 2902741 w 3653950"/>
              <a:gd name="connsiteY227" fmla="*/ 1245705 h 2762726"/>
              <a:gd name="connsiteX228" fmla="*/ 2876236 w 3653950"/>
              <a:gd name="connsiteY228" fmla="*/ 1219200 h 2762726"/>
              <a:gd name="connsiteX229" fmla="*/ 2809975 w 3653950"/>
              <a:gd name="connsiteY229" fmla="*/ 1166192 h 2762726"/>
              <a:gd name="connsiteX230" fmla="*/ 2796723 w 3653950"/>
              <a:gd name="connsiteY230" fmla="*/ 1126435 h 2762726"/>
              <a:gd name="connsiteX231" fmla="*/ 2836480 w 3653950"/>
              <a:gd name="connsiteY231" fmla="*/ 1060174 h 2762726"/>
              <a:gd name="connsiteX232" fmla="*/ 2849732 w 3653950"/>
              <a:gd name="connsiteY232" fmla="*/ 1007166 h 2762726"/>
              <a:gd name="connsiteX233" fmla="*/ 2836480 w 3653950"/>
              <a:gd name="connsiteY233" fmla="*/ 874644 h 2762726"/>
              <a:gd name="connsiteX234" fmla="*/ 2783471 w 3653950"/>
              <a:gd name="connsiteY234" fmla="*/ 821635 h 2762726"/>
              <a:gd name="connsiteX235" fmla="*/ 2743714 w 3653950"/>
              <a:gd name="connsiteY235" fmla="*/ 781879 h 2762726"/>
              <a:gd name="connsiteX236" fmla="*/ 2611193 w 3653950"/>
              <a:gd name="connsiteY236" fmla="*/ 742122 h 2762726"/>
              <a:gd name="connsiteX237" fmla="*/ 2332897 w 3653950"/>
              <a:gd name="connsiteY237" fmla="*/ 755374 h 2762726"/>
              <a:gd name="connsiteX238" fmla="*/ 2293141 w 3653950"/>
              <a:gd name="connsiteY238" fmla="*/ 768626 h 2762726"/>
              <a:gd name="connsiteX239" fmla="*/ 2266636 w 3653950"/>
              <a:gd name="connsiteY239" fmla="*/ 689113 h 2762726"/>
              <a:gd name="connsiteX240" fmla="*/ 2200375 w 3653950"/>
              <a:gd name="connsiteY240" fmla="*/ 636105 h 2762726"/>
              <a:gd name="connsiteX241" fmla="*/ 2147367 w 3653950"/>
              <a:gd name="connsiteY241" fmla="*/ 569844 h 2762726"/>
              <a:gd name="connsiteX242" fmla="*/ 2094358 w 3653950"/>
              <a:gd name="connsiteY242" fmla="*/ 516835 h 2762726"/>
              <a:gd name="connsiteX243" fmla="*/ 2028097 w 3653950"/>
              <a:gd name="connsiteY243" fmla="*/ 463826 h 2762726"/>
              <a:gd name="connsiteX244" fmla="*/ 2041349 w 3653950"/>
              <a:gd name="connsiteY244" fmla="*/ 251792 h 2762726"/>
              <a:gd name="connsiteX245" fmla="*/ 2014845 w 3653950"/>
              <a:gd name="connsiteY245" fmla="*/ 225287 h 2762726"/>
              <a:gd name="connsiteX246" fmla="*/ 2001593 w 3653950"/>
              <a:gd name="connsiteY246" fmla="*/ 185531 h 2762726"/>
              <a:gd name="connsiteX247" fmla="*/ 1975088 w 3653950"/>
              <a:gd name="connsiteY247" fmla="*/ 159026 h 2762726"/>
              <a:gd name="connsiteX248" fmla="*/ 1948584 w 3653950"/>
              <a:gd name="connsiteY248" fmla="*/ 79513 h 2762726"/>
              <a:gd name="connsiteX249" fmla="*/ 1922080 w 3653950"/>
              <a:gd name="connsiteY249" fmla="*/ 13253 h 2762726"/>
              <a:gd name="connsiteX0" fmla="*/ 1643784 w 3653950"/>
              <a:gd name="connsiteY0" fmla="*/ 0 h 2762726"/>
              <a:gd name="connsiteX1" fmla="*/ 1590775 w 3653950"/>
              <a:gd name="connsiteY1" fmla="*/ 66261 h 2762726"/>
              <a:gd name="connsiteX2" fmla="*/ 1551019 w 3653950"/>
              <a:gd name="connsiteY2" fmla="*/ 92766 h 2762726"/>
              <a:gd name="connsiteX3" fmla="*/ 1498010 w 3653950"/>
              <a:gd name="connsiteY3" fmla="*/ 159026 h 2762726"/>
              <a:gd name="connsiteX4" fmla="*/ 1471506 w 3653950"/>
              <a:gd name="connsiteY4" fmla="*/ 185531 h 2762726"/>
              <a:gd name="connsiteX5" fmla="*/ 1445001 w 3653950"/>
              <a:gd name="connsiteY5" fmla="*/ 278296 h 2762726"/>
              <a:gd name="connsiteX6" fmla="*/ 1405245 w 3653950"/>
              <a:gd name="connsiteY6" fmla="*/ 477079 h 2762726"/>
              <a:gd name="connsiteX7" fmla="*/ 1378741 w 3653950"/>
              <a:gd name="connsiteY7" fmla="*/ 516835 h 2762726"/>
              <a:gd name="connsiteX8" fmla="*/ 1352236 w 3653950"/>
              <a:gd name="connsiteY8" fmla="*/ 543340 h 2762726"/>
              <a:gd name="connsiteX9" fmla="*/ 1259471 w 3653950"/>
              <a:gd name="connsiteY9" fmla="*/ 636105 h 2762726"/>
              <a:gd name="connsiteX10" fmla="*/ 1246219 w 3653950"/>
              <a:gd name="connsiteY10" fmla="*/ 675861 h 2762726"/>
              <a:gd name="connsiteX11" fmla="*/ 1219714 w 3653950"/>
              <a:gd name="connsiteY11" fmla="*/ 702366 h 2762726"/>
              <a:gd name="connsiteX12" fmla="*/ 941419 w 3653950"/>
              <a:gd name="connsiteY12" fmla="*/ 768626 h 2762726"/>
              <a:gd name="connsiteX13" fmla="*/ 835401 w 3653950"/>
              <a:gd name="connsiteY13" fmla="*/ 781879 h 2762726"/>
              <a:gd name="connsiteX14" fmla="*/ 795645 w 3653950"/>
              <a:gd name="connsiteY14" fmla="*/ 808383 h 2762726"/>
              <a:gd name="connsiteX15" fmla="*/ 782393 w 3653950"/>
              <a:gd name="connsiteY15" fmla="*/ 848140 h 2762726"/>
              <a:gd name="connsiteX16" fmla="*/ 755888 w 3653950"/>
              <a:gd name="connsiteY16" fmla="*/ 874644 h 2762726"/>
              <a:gd name="connsiteX17" fmla="*/ 742636 w 3653950"/>
              <a:gd name="connsiteY17" fmla="*/ 914400 h 2762726"/>
              <a:gd name="connsiteX18" fmla="*/ 716132 w 3653950"/>
              <a:gd name="connsiteY18" fmla="*/ 940905 h 2762726"/>
              <a:gd name="connsiteX19" fmla="*/ 676375 w 3653950"/>
              <a:gd name="connsiteY19" fmla="*/ 1020418 h 2762726"/>
              <a:gd name="connsiteX20" fmla="*/ 649871 w 3653950"/>
              <a:gd name="connsiteY20" fmla="*/ 1232453 h 2762726"/>
              <a:gd name="connsiteX21" fmla="*/ 623367 w 3653950"/>
              <a:gd name="connsiteY21" fmla="*/ 1272209 h 2762726"/>
              <a:gd name="connsiteX22" fmla="*/ 570358 w 3653950"/>
              <a:gd name="connsiteY22" fmla="*/ 1325218 h 2762726"/>
              <a:gd name="connsiteX23" fmla="*/ 557106 w 3653950"/>
              <a:gd name="connsiteY23" fmla="*/ 1364974 h 2762726"/>
              <a:gd name="connsiteX24" fmla="*/ 477593 w 3653950"/>
              <a:gd name="connsiteY24" fmla="*/ 1417983 h 2762726"/>
              <a:gd name="connsiteX25" fmla="*/ 451088 w 3653950"/>
              <a:gd name="connsiteY25" fmla="*/ 1444487 h 2762726"/>
              <a:gd name="connsiteX26" fmla="*/ 411332 w 3653950"/>
              <a:gd name="connsiteY26" fmla="*/ 1457740 h 2762726"/>
              <a:gd name="connsiteX27" fmla="*/ 331819 w 3653950"/>
              <a:gd name="connsiteY27" fmla="*/ 1497496 h 2762726"/>
              <a:gd name="connsiteX28" fmla="*/ 93280 w 3653950"/>
              <a:gd name="connsiteY28" fmla="*/ 1524000 h 2762726"/>
              <a:gd name="connsiteX29" fmla="*/ 27019 w 3653950"/>
              <a:gd name="connsiteY29" fmla="*/ 1616766 h 2762726"/>
              <a:gd name="connsiteX30" fmla="*/ 13767 w 3653950"/>
              <a:gd name="connsiteY30" fmla="*/ 1656522 h 2762726"/>
              <a:gd name="connsiteX31" fmla="*/ 514 w 3653950"/>
              <a:gd name="connsiteY31" fmla="*/ 1696279 h 2762726"/>
              <a:gd name="connsiteX32" fmla="*/ 13767 w 3653950"/>
              <a:gd name="connsiteY32" fmla="*/ 1842053 h 2762726"/>
              <a:gd name="connsiteX33" fmla="*/ 93280 w 3653950"/>
              <a:gd name="connsiteY33" fmla="*/ 1948070 h 2762726"/>
              <a:gd name="connsiteX34" fmla="*/ 133036 w 3653950"/>
              <a:gd name="connsiteY34" fmla="*/ 1974574 h 2762726"/>
              <a:gd name="connsiteX35" fmla="*/ 159541 w 3653950"/>
              <a:gd name="connsiteY35" fmla="*/ 2001079 h 2762726"/>
              <a:gd name="connsiteX36" fmla="*/ 239054 w 3653950"/>
              <a:gd name="connsiteY36" fmla="*/ 2027583 h 2762726"/>
              <a:gd name="connsiteX37" fmla="*/ 398080 w 3653950"/>
              <a:gd name="connsiteY37" fmla="*/ 2001079 h 2762726"/>
              <a:gd name="connsiteX38" fmla="*/ 437836 w 3653950"/>
              <a:gd name="connsiteY38" fmla="*/ 1974574 h 2762726"/>
              <a:gd name="connsiteX39" fmla="*/ 517349 w 3653950"/>
              <a:gd name="connsiteY39" fmla="*/ 1948070 h 2762726"/>
              <a:gd name="connsiteX40" fmla="*/ 596862 w 3653950"/>
              <a:gd name="connsiteY40" fmla="*/ 1855305 h 2762726"/>
              <a:gd name="connsiteX41" fmla="*/ 610114 w 3653950"/>
              <a:gd name="connsiteY41" fmla="*/ 1815548 h 2762726"/>
              <a:gd name="connsiteX42" fmla="*/ 583610 w 3653950"/>
              <a:gd name="connsiteY42" fmla="*/ 1669774 h 2762726"/>
              <a:gd name="connsiteX43" fmla="*/ 596862 w 3653950"/>
              <a:gd name="connsiteY43" fmla="*/ 1630018 h 2762726"/>
              <a:gd name="connsiteX44" fmla="*/ 663123 w 3653950"/>
              <a:gd name="connsiteY44" fmla="*/ 1577009 h 2762726"/>
              <a:gd name="connsiteX45" fmla="*/ 729384 w 3653950"/>
              <a:gd name="connsiteY45" fmla="*/ 1537253 h 2762726"/>
              <a:gd name="connsiteX46" fmla="*/ 782393 w 3653950"/>
              <a:gd name="connsiteY46" fmla="*/ 1431235 h 2762726"/>
              <a:gd name="connsiteX47" fmla="*/ 822149 w 3653950"/>
              <a:gd name="connsiteY47" fmla="*/ 1404731 h 2762726"/>
              <a:gd name="connsiteX48" fmla="*/ 861906 w 3653950"/>
              <a:gd name="connsiteY48" fmla="*/ 1325218 h 2762726"/>
              <a:gd name="connsiteX49" fmla="*/ 901662 w 3653950"/>
              <a:gd name="connsiteY49" fmla="*/ 1311966 h 2762726"/>
              <a:gd name="connsiteX50" fmla="*/ 1166706 w 3653950"/>
              <a:gd name="connsiteY50" fmla="*/ 1298713 h 2762726"/>
              <a:gd name="connsiteX51" fmla="*/ 1193210 w 3653950"/>
              <a:gd name="connsiteY51" fmla="*/ 1378226 h 2762726"/>
              <a:gd name="connsiteX52" fmla="*/ 1219714 w 3653950"/>
              <a:gd name="connsiteY52" fmla="*/ 1404731 h 2762726"/>
              <a:gd name="connsiteX53" fmla="*/ 1272723 w 3653950"/>
              <a:gd name="connsiteY53" fmla="*/ 1524000 h 2762726"/>
              <a:gd name="connsiteX54" fmla="*/ 1299228 w 3653950"/>
              <a:gd name="connsiteY54" fmla="*/ 1550505 h 2762726"/>
              <a:gd name="connsiteX55" fmla="*/ 1338984 w 3653950"/>
              <a:gd name="connsiteY55" fmla="*/ 1577009 h 2762726"/>
              <a:gd name="connsiteX56" fmla="*/ 1352236 w 3653950"/>
              <a:gd name="connsiteY56" fmla="*/ 1616766 h 2762726"/>
              <a:gd name="connsiteX57" fmla="*/ 1312480 w 3653950"/>
              <a:gd name="connsiteY57" fmla="*/ 1696279 h 2762726"/>
              <a:gd name="connsiteX58" fmla="*/ 1325732 w 3653950"/>
              <a:gd name="connsiteY58" fmla="*/ 1868557 h 2762726"/>
              <a:gd name="connsiteX59" fmla="*/ 1338984 w 3653950"/>
              <a:gd name="connsiteY59" fmla="*/ 1908313 h 2762726"/>
              <a:gd name="connsiteX60" fmla="*/ 1285975 w 3653950"/>
              <a:gd name="connsiteY60" fmla="*/ 1921566 h 2762726"/>
              <a:gd name="connsiteX61" fmla="*/ 1206462 w 3653950"/>
              <a:gd name="connsiteY61" fmla="*/ 1948070 h 2762726"/>
              <a:gd name="connsiteX62" fmla="*/ 1140201 w 3653950"/>
              <a:gd name="connsiteY62" fmla="*/ 2001079 h 2762726"/>
              <a:gd name="connsiteX63" fmla="*/ 1113697 w 3653950"/>
              <a:gd name="connsiteY63" fmla="*/ 2054087 h 2762726"/>
              <a:gd name="connsiteX64" fmla="*/ 1020932 w 3653950"/>
              <a:gd name="connsiteY64" fmla="*/ 2120348 h 2762726"/>
              <a:gd name="connsiteX65" fmla="*/ 954671 w 3653950"/>
              <a:gd name="connsiteY65" fmla="*/ 2160105 h 2762726"/>
              <a:gd name="connsiteX66" fmla="*/ 875158 w 3653950"/>
              <a:gd name="connsiteY66" fmla="*/ 2213113 h 2762726"/>
              <a:gd name="connsiteX67" fmla="*/ 835401 w 3653950"/>
              <a:gd name="connsiteY67" fmla="*/ 2239618 h 2762726"/>
              <a:gd name="connsiteX68" fmla="*/ 795645 w 3653950"/>
              <a:gd name="connsiteY68" fmla="*/ 2319131 h 2762726"/>
              <a:gd name="connsiteX69" fmla="*/ 742636 w 3653950"/>
              <a:gd name="connsiteY69" fmla="*/ 2385392 h 2762726"/>
              <a:gd name="connsiteX70" fmla="*/ 742636 w 3653950"/>
              <a:gd name="connsiteY70" fmla="*/ 2544418 h 2762726"/>
              <a:gd name="connsiteX71" fmla="*/ 769141 w 3653950"/>
              <a:gd name="connsiteY71" fmla="*/ 2584174 h 2762726"/>
              <a:gd name="connsiteX72" fmla="*/ 848654 w 3653950"/>
              <a:gd name="connsiteY72" fmla="*/ 2610679 h 2762726"/>
              <a:gd name="connsiteX73" fmla="*/ 888410 w 3653950"/>
              <a:gd name="connsiteY73" fmla="*/ 2637183 h 2762726"/>
              <a:gd name="connsiteX74" fmla="*/ 967923 w 3653950"/>
              <a:gd name="connsiteY74" fmla="*/ 2663687 h 2762726"/>
              <a:gd name="connsiteX75" fmla="*/ 1047436 w 3653950"/>
              <a:gd name="connsiteY75" fmla="*/ 2690192 h 2762726"/>
              <a:gd name="connsiteX76" fmla="*/ 1100445 w 3653950"/>
              <a:gd name="connsiteY76" fmla="*/ 2703444 h 2762726"/>
              <a:gd name="connsiteX77" fmla="*/ 1179958 w 3653950"/>
              <a:gd name="connsiteY77" fmla="*/ 2676940 h 2762726"/>
              <a:gd name="connsiteX78" fmla="*/ 1219714 w 3653950"/>
              <a:gd name="connsiteY78" fmla="*/ 2663687 h 2762726"/>
              <a:gd name="connsiteX79" fmla="*/ 1272723 w 3653950"/>
              <a:gd name="connsiteY79" fmla="*/ 2650435 h 2762726"/>
              <a:gd name="connsiteX80" fmla="*/ 1365488 w 3653950"/>
              <a:gd name="connsiteY80" fmla="*/ 2570922 h 2762726"/>
              <a:gd name="connsiteX81" fmla="*/ 1378741 w 3653950"/>
              <a:gd name="connsiteY81" fmla="*/ 2385392 h 2762726"/>
              <a:gd name="connsiteX82" fmla="*/ 1352236 w 3653950"/>
              <a:gd name="connsiteY82" fmla="*/ 2358887 h 2762726"/>
              <a:gd name="connsiteX83" fmla="*/ 1338984 w 3653950"/>
              <a:gd name="connsiteY83" fmla="*/ 2319131 h 2762726"/>
              <a:gd name="connsiteX84" fmla="*/ 1312480 w 3653950"/>
              <a:gd name="connsiteY84" fmla="*/ 2292626 h 2762726"/>
              <a:gd name="connsiteX85" fmla="*/ 1285975 w 3653950"/>
              <a:gd name="connsiteY85" fmla="*/ 2213113 h 2762726"/>
              <a:gd name="connsiteX86" fmla="*/ 1338984 w 3653950"/>
              <a:gd name="connsiteY86" fmla="*/ 2146853 h 2762726"/>
              <a:gd name="connsiteX87" fmla="*/ 1431749 w 3653950"/>
              <a:gd name="connsiteY87" fmla="*/ 2080592 h 2762726"/>
              <a:gd name="connsiteX88" fmla="*/ 1498010 w 3653950"/>
              <a:gd name="connsiteY88" fmla="*/ 2014331 h 2762726"/>
              <a:gd name="connsiteX89" fmla="*/ 1670288 w 3653950"/>
              <a:gd name="connsiteY89" fmla="*/ 2040835 h 2762726"/>
              <a:gd name="connsiteX90" fmla="*/ 1763054 w 3653950"/>
              <a:gd name="connsiteY90" fmla="*/ 2054087 h 2762726"/>
              <a:gd name="connsiteX91" fmla="*/ 1816062 w 3653950"/>
              <a:gd name="connsiteY91" fmla="*/ 2120348 h 2762726"/>
              <a:gd name="connsiteX92" fmla="*/ 1855819 w 3653950"/>
              <a:gd name="connsiteY92" fmla="*/ 2186609 h 2762726"/>
              <a:gd name="connsiteX93" fmla="*/ 1869071 w 3653950"/>
              <a:gd name="connsiteY93" fmla="*/ 2226366 h 2762726"/>
              <a:gd name="connsiteX94" fmla="*/ 1922080 w 3653950"/>
              <a:gd name="connsiteY94" fmla="*/ 2292626 h 2762726"/>
              <a:gd name="connsiteX95" fmla="*/ 1908828 w 3653950"/>
              <a:gd name="connsiteY95" fmla="*/ 2345635 h 2762726"/>
              <a:gd name="connsiteX96" fmla="*/ 1882323 w 3653950"/>
              <a:gd name="connsiteY96" fmla="*/ 2425148 h 2762726"/>
              <a:gd name="connsiteX97" fmla="*/ 1908828 w 3653950"/>
              <a:gd name="connsiteY97" fmla="*/ 2531166 h 2762726"/>
              <a:gd name="connsiteX98" fmla="*/ 1935332 w 3653950"/>
              <a:gd name="connsiteY98" fmla="*/ 2570922 h 2762726"/>
              <a:gd name="connsiteX99" fmla="*/ 1975088 w 3653950"/>
              <a:gd name="connsiteY99" fmla="*/ 2584174 h 2762726"/>
              <a:gd name="connsiteX100" fmla="*/ 2028097 w 3653950"/>
              <a:gd name="connsiteY100" fmla="*/ 2637183 h 2762726"/>
              <a:gd name="connsiteX101" fmla="*/ 2094358 w 3653950"/>
              <a:gd name="connsiteY101" fmla="*/ 2690192 h 2762726"/>
              <a:gd name="connsiteX102" fmla="*/ 2120862 w 3653950"/>
              <a:gd name="connsiteY102" fmla="*/ 2729948 h 2762726"/>
              <a:gd name="connsiteX103" fmla="*/ 2306393 w 3653950"/>
              <a:gd name="connsiteY103" fmla="*/ 2729948 h 2762726"/>
              <a:gd name="connsiteX104" fmla="*/ 2346149 w 3653950"/>
              <a:gd name="connsiteY104" fmla="*/ 2716696 h 2762726"/>
              <a:gd name="connsiteX105" fmla="*/ 2425662 w 3653950"/>
              <a:gd name="connsiteY105" fmla="*/ 2623931 h 2762726"/>
              <a:gd name="connsiteX106" fmla="*/ 2452167 w 3653950"/>
              <a:gd name="connsiteY106" fmla="*/ 2597426 h 2762726"/>
              <a:gd name="connsiteX107" fmla="*/ 2491923 w 3653950"/>
              <a:gd name="connsiteY107" fmla="*/ 2517913 h 2762726"/>
              <a:gd name="connsiteX108" fmla="*/ 2505175 w 3653950"/>
              <a:gd name="connsiteY108" fmla="*/ 2478157 h 2762726"/>
              <a:gd name="connsiteX109" fmla="*/ 2465419 w 3653950"/>
              <a:gd name="connsiteY109" fmla="*/ 2279374 h 2762726"/>
              <a:gd name="connsiteX110" fmla="*/ 2452167 w 3653950"/>
              <a:gd name="connsiteY110" fmla="*/ 2239618 h 2762726"/>
              <a:gd name="connsiteX111" fmla="*/ 2385906 w 3653950"/>
              <a:gd name="connsiteY111" fmla="*/ 2186609 h 2762726"/>
              <a:gd name="connsiteX112" fmla="*/ 2319645 w 3653950"/>
              <a:gd name="connsiteY112" fmla="*/ 2173357 h 2762726"/>
              <a:gd name="connsiteX113" fmla="*/ 2147367 w 3653950"/>
              <a:gd name="connsiteY113" fmla="*/ 2186609 h 2762726"/>
              <a:gd name="connsiteX114" fmla="*/ 2067854 w 3653950"/>
              <a:gd name="connsiteY114" fmla="*/ 2213113 h 2762726"/>
              <a:gd name="connsiteX115" fmla="*/ 2028097 w 3653950"/>
              <a:gd name="connsiteY115" fmla="*/ 2199861 h 2762726"/>
              <a:gd name="connsiteX116" fmla="*/ 2001593 w 3653950"/>
              <a:gd name="connsiteY116" fmla="*/ 2120348 h 2762726"/>
              <a:gd name="connsiteX117" fmla="*/ 1988341 w 3653950"/>
              <a:gd name="connsiteY117" fmla="*/ 2080592 h 2762726"/>
              <a:gd name="connsiteX118" fmla="*/ 1961836 w 3653950"/>
              <a:gd name="connsiteY118" fmla="*/ 2054087 h 2762726"/>
              <a:gd name="connsiteX119" fmla="*/ 1948584 w 3653950"/>
              <a:gd name="connsiteY119" fmla="*/ 2014331 h 2762726"/>
              <a:gd name="connsiteX120" fmla="*/ 1895575 w 3653950"/>
              <a:gd name="connsiteY120" fmla="*/ 1961322 h 2762726"/>
              <a:gd name="connsiteX121" fmla="*/ 1869071 w 3653950"/>
              <a:gd name="connsiteY121" fmla="*/ 1921566 h 2762726"/>
              <a:gd name="connsiteX122" fmla="*/ 1922080 w 3653950"/>
              <a:gd name="connsiteY122" fmla="*/ 1815548 h 2762726"/>
              <a:gd name="connsiteX123" fmla="*/ 1922080 w 3653950"/>
              <a:gd name="connsiteY123" fmla="*/ 1683026 h 2762726"/>
              <a:gd name="connsiteX124" fmla="*/ 1895575 w 3653950"/>
              <a:gd name="connsiteY124" fmla="*/ 1656522 h 2762726"/>
              <a:gd name="connsiteX125" fmla="*/ 1855819 w 3653950"/>
              <a:gd name="connsiteY125" fmla="*/ 1590261 h 2762726"/>
              <a:gd name="connsiteX126" fmla="*/ 1829314 w 3653950"/>
              <a:gd name="connsiteY126" fmla="*/ 1550505 h 2762726"/>
              <a:gd name="connsiteX127" fmla="*/ 1789558 w 3653950"/>
              <a:gd name="connsiteY127" fmla="*/ 1537253 h 2762726"/>
              <a:gd name="connsiteX128" fmla="*/ 1670288 w 3653950"/>
              <a:gd name="connsiteY128" fmla="*/ 1524000 h 2762726"/>
              <a:gd name="connsiteX129" fmla="*/ 1590775 w 3653950"/>
              <a:gd name="connsiteY129" fmla="*/ 1497496 h 2762726"/>
              <a:gd name="connsiteX130" fmla="*/ 1511262 w 3653950"/>
              <a:gd name="connsiteY130" fmla="*/ 1524000 h 2762726"/>
              <a:gd name="connsiteX131" fmla="*/ 1458254 w 3653950"/>
              <a:gd name="connsiteY131" fmla="*/ 1510748 h 2762726"/>
              <a:gd name="connsiteX132" fmla="*/ 1431749 w 3653950"/>
              <a:gd name="connsiteY132" fmla="*/ 1431235 h 2762726"/>
              <a:gd name="connsiteX133" fmla="*/ 1405245 w 3653950"/>
              <a:gd name="connsiteY133" fmla="*/ 1391479 h 2762726"/>
              <a:gd name="connsiteX134" fmla="*/ 1312480 w 3653950"/>
              <a:gd name="connsiteY134" fmla="*/ 1311966 h 2762726"/>
              <a:gd name="connsiteX135" fmla="*/ 1272723 w 3653950"/>
              <a:gd name="connsiteY135" fmla="*/ 1245705 h 2762726"/>
              <a:gd name="connsiteX136" fmla="*/ 1259471 w 3653950"/>
              <a:gd name="connsiteY136" fmla="*/ 1205948 h 2762726"/>
              <a:gd name="connsiteX137" fmla="*/ 1272723 w 3653950"/>
              <a:gd name="connsiteY137" fmla="*/ 1099931 h 2762726"/>
              <a:gd name="connsiteX138" fmla="*/ 1299228 w 3653950"/>
              <a:gd name="connsiteY138" fmla="*/ 1073426 h 2762726"/>
              <a:gd name="connsiteX139" fmla="*/ 1285975 w 3653950"/>
              <a:gd name="connsiteY139" fmla="*/ 1007166 h 2762726"/>
              <a:gd name="connsiteX140" fmla="*/ 1299228 w 3653950"/>
              <a:gd name="connsiteY140" fmla="*/ 861392 h 2762726"/>
              <a:gd name="connsiteX141" fmla="*/ 1285975 w 3653950"/>
              <a:gd name="connsiteY141" fmla="*/ 927653 h 2762726"/>
              <a:gd name="connsiteX142" fmla="*/ 1285975 w 3653950"/>
              <a:gd name="connsiteY142" fmla="*/ 861392 h 2762726"/>
              <a:gd name="connsiteX143" fmla="*/ 1325732 w 3653950"/>
              <a:gd name="connsiteY143" fmla="*/ 834887 h 2762726"/>
              <a:gd name="connsiteX144" fmla="*/ 1405245 w 3653950"/>
              <a:gd name="connsiteY144" fmla="*/ 781879 h 2762726"/>
              <a:gd name="connsiteX145" fmla="*/ 1431749 w 3653950"/>
              <a:gd name="connsiteY145" fmla="*/ 742122 h 2762726"/>
              <a:gd name="connsiteX146" fmla="*/ 1471506 w 3653950"/>
              <a:gd name="connsiteY146" fmla="*/ 715618 h 2762726"/>
              <a:gd name="connsiteX147" fmla="*/ 1524514 w 3653950"/>
              <a:gd name="connsiteY147" fmla="*/ 649357 h 2762726"/>
              <a:gd name="connsiteX148" fmla="*/ 1537767 w 3653950"/>
              <a:gd name="connsiteY148" fmla="*/ 609600 h 2762726"/>
              <a:gd name="connsiteX149" fmla="*/ 1643784 w 3653950"/>
              <a:gd name="connsiteY149" fmla="*/ 596348 h 2762726"/>
              <a:gd name="connsiteX150" fmla="*/ 1670288 w 3653950"/>
              <a:gd name="connsiteY150" fmla="*/ 622853 h 2762726"/>
              <a:gd name="connsiteX151" fmla="*/ 1816062 w 3653950"/>
              <a:gd name="connsiteY151" fmla="*/ 609600 h 2762726"/>
              <a:gd name="connsiteX152" fmla="*/ 1895575 w 3653950"/>
              <a:gd name="connsiteY152" fmla="*/ 556592 h 2762726"/>
              <a:gd name="connsiteX153" fmla="*/ 1988341 w 3653950"/>
              <a:gd name="connsiteY153" fmla="*/ 609600 h 2762726"/>
              <a:gd name="connsiteX154" fmla="*/ 2041349 w 3653950"/>
              <a:gd name="connsiteY154" fmla="*/ 675861 h 2762726"/>
              <a:gd name="connsiteX155" fmla="*/ 2081106 w 3653950"/>
              <a:gd name="connsiteY155" fmla="*/ 742122 h 2762726"/>
              <a:gd name="connsiteX156" fmla="*/ 2107610 w 3653950"/>
              <a:gd name="connsiteY156" fmla="*/ 781879 h 2762726"/>
              <a:gd name="connsiteX157" fmla="*/ 2187123 w 3653950"/>
              <a:gd name="connsiteY157" fmla="*/ 821635 h 2762726"/>
              <a:gd name="connsiteX158" fmla="*/ 2200375 w 3653950"/>
              <a:gd name="connsiteY158" fmla="*/ 861392 h 2762726"/>
              <a:gd name="connsiteX159" fmla="*/ 2173871 w 3653950"/>
              <a:gd name="connsiteY159" fmla="*/ 954157 h 2762726"/>
              <a:gd name="connsiteX160" fmla="*/ 2200375 w 3653950"/>
              <a:gd name="connsiteY160" fmla="*/ 1126435 h 2762726"/>
              <a:gd name="connsiteX161" fmla="*/ 2226880 w 3653950"/>
              <a:gd name="connsiteY161" fmla="*/ 1152940 h 2762726"/>
              <a:gd name="connsiteX162" fmla="*/ 2266636 w 3653950"/>
              <a:gd name="connsiteY162" fmla="*/ 1179444 h 2762726"/>
              <a:gd name="connsiteX163" fmla="*/ 2319645 w 3653950"/>
              <a:gd name="connsiteY163" fmla="*/ 1232453 h 2762726"/>
              <a:gd name="connsiteX164" fmla="*/ 2359401 w 3653950"/>
              <a:gd name="connsiteY164" fmla="*/ 1272209 h 2762726"/>
              <a:gd name="connsiteX165" fmla="*/ 2438914 w 3653950"/>
              <a:gd name="connsiteY165" fmla="*/ 1298713 h 2762726"/>
              <a:gd name="connsiteX166" fmla="*/ 2544932 w 3653950"/>
              <a:gd name="connsiteY166" fmla="*/ 1285461 h 2762726"/>
              <a:gd name="connsiteX167" fmla="*/ 2624445 w 3653950"/>
              <a:gd name="connsiteY167" fmla="*/ 1258957 h 2762726"/>
              <a:gd name="connsiteX168" fmla="*/ 2690706 w 3653950"/>
              <a:gd name="connsiteY168" fmla="*/ 1325218 h 2762726"/>
              <a:gd name="connsiteX169" fmla="*/ 2783471 w 3653950"/>
              <a:gd name="connsiteY169" fmla="*/ 1404731 h 2762726"/>
              <a:gd name="connsiteX170" fmla="*/ 2836480 w 3653950"/>
              <a:gd name="connsiteY170" fmla="*/ 1470992 h 2762726"/>
              <a:gd name="connsiteX171" fmla="*/ 2876236 w 3653950"/>
              <a:gd name="connsiteY171" fmla="*/ 1497496 h 2762726"/>
              <a:gd name="connsiteX172" fmla="*/ 2969001 w 3653950"/>
              <a:gd name="connsiteY172" fmla="*/ 1577009 h 2762726"/>
              <a:gd name="connsiteX173" fmla="*/ 3008758 w 3653950"/>
              <a:gd name="connsiteY173" fmla="*/ 1590261 h 2762726"/>
              <a:gd name="connsiteX174" fmla="*/ 2995506 w 3653950"/>
              <a:gd name="connsiteY174" fmla="*/ 1709531 h 2762726"/>
              <a:gd name="connsiteX175" fmla="*/ 2982254 w 3653950"/>
              <a:gd name="connsiteY175" fmla="*/ 1749287 h 2762726"/>
              <a:gd name="connsiteX176" fmla="*/ 2969001 w 3653950"/>
              <a:gd name="connsiteY176" fmla="*/ 1789044 h 2762726"/>
              <a:gd name="connsiteX177" fmla="*/ 3008758 w 3653950"/>
              <a:gd name="connsiteY177" fmla="*/ 1855305 h 2762726"/>
              <a:gd name="connsiteX178" fmla="*/ 3048514 w 3653950"/>
              <a:gd name="connsiteY178" fmla="*/ 1868557 h 2762726"/>
              <a:gd name="connsiteX179" fmla="*/ 3075019 w 3653950"/>
              <a:gd name="connsiteY179" fmla="*/ 1895061 h 2762726"/>
              <a:gd name="connsiteX180" fmla="*/ 3114775 w 3653950"/>
              <a:gd name="connsiteY180" fmla="*/ 1908313 h 2762726"/>
              <a:gd name="connsiteX181" fmla="*/ 3128028 w 3653950"/>
              <a:gd name="connsiteY181" fmla="*/ 1948070 h 2762726"/>
              <a:gd name="connsiteX182" fmla="*/ 3061767 w 3653950"/>
              <a:gd name="connsiteY182" fmla="*/ 2001079 h 2762726"/>
              <a:gd name="connsiteX183" fmla="*/ 2982254 w 3653950"/>
              <a:gd name="connsiteY183" fmla="*/ 2027583 h 2762726"/>
              <a:gd name="connsiteX184" fmla="*/ 2929245 w 3653950"/>
              <a:gd name="connsiteY184" fmla="*/ 2080592 h 2762726"/>
              <a:gd name="connsiteX185" fmla="*/ 2876236 w 3653950"/>
              <a:gd name="connsiteY185" fmla="*/ 2146853 h 2762726"/>
              <a:gd name="connsiteX186" fmla="*/ 2836480 w 3653950"/>
              <a:gd name="connsiteY186" fmla="*/ 2160105 h 2762726"/>
              <a:gd name="connsiteX187" fmla="*/ 2756967 w 3653950"/>
              <a:gd name="connsiteY187" fmla="*/ 2173357 h 2762726"/>
              <a:gd name="connsiteX188" fmla="*/ 2677454 w 3653950"/>
              <a:gd name="connsiteY188" fmla="*/ 2199861 h 2762726"/>
              <a:gd name="connsiteX189" fmla="*/ 2664201 w 3653950"/>
              <a:gd name="connsiteY189" fmla="*/ 2239618 h 2762726"/>
              <a:gd name="connsiteX190" fmla="*/ 2597941 w 3653950"/>
              <a:gd name="connsiteY190" fmla="*/ 2292626 h 2762726"/>
              <a:gd name="connsiteX191" fmla="*/ 2558184 w 3653950"/>
              <a:gd name="connsiteY191" fmla="*/ 2451653 h 2762726"/>
              <a:gd name="connsiteX192" fmla="*/ 2571436 w 3653950"/>
              <a:gd name="connsiteY192" fmla="*/ 2531166 h 2762726"/>
              <a:gd name="connsiteX193" fmla="*/ 2637697 w 3653950"/>
              <a:gd name="connsiteY193" fmla="*/ 2597426 h 2762726"/>
              <a:gd name="connsiteX194" fmla="*/ 2690706 w 3653950"/>
              <a:gd name="connsiteY194" fmla="*/ 2650435 h 2762726"/>
              <a:gd name="connsiteX195" fmla="*/ 2717210 w 3653950"/>
              <a:gd name="connsiteY195" fmla="*/ 2676940 h 2762726"/>
              <a:gd name="connsiteX196" fmla="*/ 2756967 w 3653950"/>
              <a:gd name="connsiteY196" fmla="*/ 2690192 h 2762726"/>
              <a:gd name="connsiteX197" fmla="*/ 3035262 w 3653950"/>
              <a:gd name="connsiteY197" fmla="*/ 2663687 h 2762726"/>
              <a:gd name="connsiteX198" fmla="*/ 3075019 w 3653950"/>
              <a:gd name="connsiteY198" fmla="*/ 2650435 h 2762726"/>
              <a:gd name="connsiteX199" fmla="*/ 3128028 w 3653950"/>
              <a:gd name="connsiteY199" fmla="*/ 2584174 h 2762726"/>
              <a:gd name="connsiteX200" fmla="*/ 3154532 w 3653950"/>
              <a:gd name="connsiteY200" fmla="*/ 2544418 h 2762726"/>
              <a:gd name="connsiteX201" fmla="*/ 3154532 w 3653950"/>
              <a:gd name="connsiteY201" fmla="*/ 2345635 h 2762726"/>
              <a:gd name="connsiteX202" fmla="*/ 3141280 w 3653950"/>
              <a:gd name="connsiteY202" fmla="*/ 2305879 h 2762726"/>
              <a:gd name="connsiteX203" fmla="*/ 3101523 w 3653950"/>
              <a:gd name="connsiteY203" fmla="*/ 2279374 h 2762726"/>
              <a:gd name="connsiteX204" fmla="*/ 3114775 w 3653950"/>
              <a:gd name="connsiteY204" fmla="*/ 2239618 h 2762726"/>
              <a:gd name="connsiteX205" fmla="*/ 3207541 w 3653950"/>
              <a:gd name="connsiteY205" fmla="*/ 2146853 h 2762726"/>
              <a:gd name="connsiteX206" fmla="*/ 3234045 w 3653950"/>
              <a:gd name="connsiteY206" fmla="*/ 2120348 h 2762726"/>
              <a:gd name="connsiteX207" fmla="*/ 3300306 w 3653950"/>
              <a:gd name="connsiteY207" fmla="*/ 2067340 h 2762726"/>
              <a:gd name="connsiteX208" fmla="*/ 3353314 w 3653950"/>
              <a:gd name="connsiteY208" fmla="*/ 2014331 h 2762726"/>
              <a:gd name="connsiteX209" fmla="*/ 3366567 w 3653950"/>
              <a:gd name="connsiteY209" fmla="*/ 1974574 h 2762726"/>
              <a:gd name="connsiteX210" fmla="*/ 3446080 w 3653950"/>
              <a:gd name="connsiteY210" fmla="*/ 1948070 h 2762726"/>
              <a:gd name="connsiteX211" fmla="*/ 3485836 w 3653950"/>
              <a:gd name="connsiteY211" fmla="*/ 1934818 h 2762726"/>
              <a:gd name="connsiteX212" fmla="*/ 3525593 w 3653950"/>
              <a:gd name="connsiteY212" fmla="*/ 1868557 h 2762726"/>
              <a:gd name="connsiteX213" fmla="*/ 3538845 w 3653950"/>
              <a:gd name="connsiteY213" fmla="*/ 1828800 h 2762726"/>
              <a:gd name="connsiteX214" fmla="*/ 3578601 w 3653950"/>
              <a:gd name="connsiteY214" fmla="*/ 1802296 h 2762726"/>
              <a:gd name="connsiteX215" fmla="*/ 3605106 w 3653950"/>
              <a:gd name="connsiteY215" fmla="*/ 1775792 h 2762726"/>
              <a:gd name="connsiteX216" fmla="*/ 3618358 w 3653950"/>
              <a:gd name="connsiteY216" fmla="*/ 1590261 h 2762726"/>
              <a:gd name="connsiteX217" fmla="*/ 3512341 w 3653950"/>
              <a:gd name="connsiteY217" fmla="*/ 1497496 h 2762726"/>
              <a:gd name="connsiteX218" fmla="*/ 3419575 w 3653950"/>
              <a:gd name="connsiteY218" fmla="*/ 1431235 h 2762726"/>
              <a:gd name="connsiteX219" fmla="*/ 3247297 w 3653950"/>
              <a:gd name="connsiteY219" fmla="*/ 1444487 h 2762726"/>
              <a:gd name="connsiteX220" fmla="*/ 3207541 w 3653950"/>
              <a:gd name="connsiteY220" fmla="*/ 1457740 h 2762726"/>
              <a:gd name="connsiteX221" fmla="*/ 3128028 w 3653950"/>
              <a:gd name="connsiteY221" fmla="*/ 1444487 h 2762726"/>
              <a:gd name="connsiteX222" fmla="*/ 3101523 w 3653950"/>
              <a:gd name="connsiteY222" fmla="*/ 1417983 h 2762726"/>
              <a:gd name="connsiteX223" fmla="*/ 3075019 w 3653950"/>
              <a:gd name="connsiteY223" fmla="*/ 1378226 h 2762726"/>
              <a:gd name="connsiteX224" fmla="*/ 3035262 w 3653950"/>
              <a:gd name="connsiteY224" fmla="*/ 1364974 h 2762726"/>
              <a:gd name="connsiteX225" fmla="*/ 2969001 w 3653950"/>
              <a:gd name="connsiteY225" fmla="*/ 1311966 h 2762726"/>
              <a:gd name="connsiteX226" fmla="*/ 2902741 w 3653950"/>
              <a:gd name="connsiteY226" fmla="*/ 1245705 h 2762726"/>
              <a:gd name="connsiteX227" fmla="*/ 2876236 w 3653950"/>
              <a:gd name="connsiteY227" fmla="*/ 1219200 h 2762726"/>
              <a:gd name="connsiteX228" fmla="*/ 2809975 w 3653950"/>
              <a:gd name="connsiteY228" fmla="*/ 1166192 h 2762726"/>
              <a:gd name="connsiteX229" fmla="*/ 2796723 w 3653950"/>
              <a:gd name="connsiteY229" fmla="*/ 1126435 h 2762726"/>
              <a:gd name="connsiteX230" fmla="*/ 2836480 w 3653950"/>
              <a:gd name="connsiteY230" fmla="*/ 1060174 h 2762726"/>
              <a:gd name="connsiteX231" fmla="*/ 2849732 w 3653950"/>
              <a:gd name="connsiteY231" fmla="*/ 1007166 h 2762726"/>
              <a:gd name="connsiteX232" fmla="*/ 2836480 w 3653950"/>
              <a:gd name="connsiteY232" fmla="*/ 874644 h 2762726"/>
              <a:gd name="connsiteX233" fmla="*/ 2783471 w 3653950"/>
              <a:gd name="connsiteY233" fmla="*/ 821635 h 2762726"/>
              <a:gd name="connsiteX234" fmla="*/ 2743714 w 3653950"/>
              <a:gd name="connsiteY234" fmla="*/ 781879 h 2762726"/>
              <a:gd name="connsiteX235" fmla="*/ 2611193 w 3653950"/>
              <a:gd name="connsiteY235" fmla="*/ 742122 h 2762726"/>
              <a:gd name="connsiteX236" fmla="*/ 2332897 w 3653950"/>
              <a:gd name="connsiteY236" fmla="*/ 755374 h 2762726"/>
              <a:gd name="connsiteX237" fmla="*/ 2293141 w 3653950"/>
              <a:gd name="connsiteY237" fmla="*/ 768626 h 2762726"/>
              <a:gd name="connsiteX238" fmla="*/ 2266636 w 3653950"/>
              <a:gd name="connsiteY238" fmla="*/ 689113 h 2762726"/>
              <a:gd name="connsiteX239" fmla="*/ 2200375 w 3653950"/>
              <a:gd name="connsiteY239" fmla="*/ 636105 h 2762726"/>
              <a:gd name="connsiteX240" fmla="*/ 2147367 w 3653950"/>
              <a:gd name="connsiteY240" fmla="*/ 569844 h 2762726"/>
              <a:gd name="connsiteX241" fmla="*/ 2094358 w 3653950"/>
              <a:gd name="connsiteY241" fmla="*/ 516835 h 2762726"/>
              <a:gd name="connsiteX242" fmla="*/ 2028097 w 3653950"/>
              <a:gd name="connsiteY242" fmla="*/ 463826 h 2762726"/>
              <a:gd name="connsiteX243" fmla="*/ 2041349 w 3653950"/>
              <a:gd name="connsiteY243" fmla="*/ 251792 h 2762726"/>
              <a:gd name="connsiteX244" fmla="*/ 2014845 w 3653950"/>
              <a:gd name="connsiteY244" fmla="*/ 225287 h 2762726"/>
              <a:gd name="connsiteX245" fmla="*/ 2001593 w 3653950"/>
              <a:gd name="connsiteY245" fmla="*/ 185531 h 2762726"/>
              <a:gd name="connsiteX246" fmla="*/ 1975088 w 3653950"/>
              <a:gd name="connsiteY246" fmla="*/ 159026 h 2762726"/>
              <a:gd name="connsiteX247" fmla="*/ 1948584 w 3653950"/>
              <a:gd name="connsiteY247" fmla="*/ 79513 h 2762726"/>
              <a:gd name="connsiteX248" fmla="*/ 1922080 w 3653950"/>
              <a:gd name="connsiteY248" fmla="*/ 13253 h 2762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3653950" h="2762726">
                <a:moveTo>
                  <a:pt x="1643784" y="0"/>
                </a:moveTo>
                <a:cubicBezTo>
                  <a:pt x="1624101" y="29524"/>
                  <a:pt x="1617754" y="44677"/>
                  <a:pt x="1590775" y="66261"/>
                </a:cubicBezTo>
                <a:cubicBezTo>
                  <a:pt x="1578338" y="76211"/>
                  <a:pt x="1563456" y="82816"/>
                  <a:pt x="1551019" y="92766"/>
                </a:cubicBezTo>
                <a:cubicBezTo>
                  <a:pt x="1515463" y="121211"/>
                  <a:pt x="1528626" y="120756"/>
                  <a:pt x="1498010" y="159026"/>
                </a:cubicBezTo>
                <a:cubicBezTo>
                  <a:pt x="1490205" y="168782"/>
                  <a:pt x="1480341" y="176696"/>
                  <a:pt x="1471506" y="185531"/>
                </a:cubicBezTo>
                <a:cubicBezTo>
                  <a:pt x="1461611" y="215215"/>
                  <a:pt x="1449755" y="247398"/>
                  <a:pt x="1445001" y="278296"/>
                </a:cubicBezTo>
                <a:cubicBezTo>
                  <a:pt x="1437313" y="328268"/>
                  <a:pt x="1438358" y="427410"/>
                  <a:pt x="1405245" y="477079"/>
                </a:cubicBezTo>
                <a:cubicBezTo>
                  <a:pt x="1396410" y="490331"/>
                  <a:pt x="1388690" y="504398"/>
                  <a:pt x="1378741" y="516835"/>
                </a:cubicBezTo>
                <a:cubicBezTo>
                  <a:pt x="1370936" y="526592"/>
                  <a:pt x="1359733" y="533344"/>
                  <a:pt x="1352236" y="543340"/>
                </a:cubicBezTo>
                <a:cubicBezTo>
                  <a:pt x="1281353" y="637852"/>
                  <a:pt x="1333888" y="611300"/>
                  <a:pt x="1259471" y="636105"/>
                </a:cubicBezTo>
                <a:cubicBezTo>
                  <a:pt x="1255054" y="649357"/>
                  <a:pt x="1253406" y="663883"/>
                  <a:pt x="1246219" y="675861"/>
                </a:cubicBezTo>
                <a:cubicBezTo>
                  <a:pt x="1239791" y="686575"/>
                  <a:pt x="1229710" y="694869"/>
                  <a:pt x="1219714" y="702366"/>
                </a:cubicBezTo>
                <a:cubicBezTo>
                  <a:pt x="1098500" y="793276"/>
                  <a:pt x="1143728" y="751033"/>
                  <a:pt x="941419" y="768626"/>
                </a:cubicBezTo>
                <a:cubicBezTo>
                  <a:pt x="905939" y="771711"/>
                  <a:pt x="870740" y="777461"/>
                  <a:pt x="835401" y="781879"/>
                </a:cubicBezTo>
                <a:cubicBezTo>
                  <a:pt x="822149" y="790714"/>
                  <a:pt x="805594" y="795946"/>
                  <a:pt x="795645" y="808383"/>
                </a:cubicBezTo>
                <a:cubicBezTo>
                  <a:pt x="786919" y="819291"/>
                  <a:pt x="789580" y="836162"/>
                  <a:pt x="782393" y="848140"/>
                </a:cubicBezTo>
                <a:cubicBezTo>
                  <a:pt x="775965" y="858854"/>
                  <a:pt x="764723" y="865809"/>
                  <a:pt x="755888" y="874644"/>
                </a:cubicBezTo>
                <a:cubicBezTo>
                  <a:pt x="751471" y="887896"/>
                  <a:pt x="749823" y="902422"/>
                  <a:pt x="742636" y="914400"/>
                </a:cubicBezTo>
                <a:cubicBezTo>
                  <a:pt x="736208" y="925114"/>
                  <a:pt x="723937" y="931149"/>
                  <a:pt x="716132" y="940905"/>
                </a:cubicBezTo>
                <a:cubicBezTo>
                  <a:pt x="686773" y="977605"/>
                  <a:pt x="690373" y="978426"/>
                  <a:pt x="676375" y="1020418"/>
                </a:cubicBezTo>
                <a:cubicBezTo>
                  <a:pt x="673846" y="1053297"/>
                  <a:pt x="678475" y="1175244"/>
                  <a:pt x="649871" y="1232453"/>
                </a:cubicBezTo>
                <a:cubicBezTo>
                  <a:pt x="642748" y="1246699"/>
                  <a:pt x="633732" y="1260116"/>
                  <a:pt x="623367" y="1272209"/>
                </a:cubicBezTo>
                <a:cubicBezTo>
                  <a:pt x="607105" y="1291182"/>
                  <a:pt x="570358" y="1325218"/>
                  <a:pt x="570358" y="1325218"/>
                </a:cubicBezTo>
                <a:cubicBezTo>
                  <a:pt x="565941" y="1338470"/>
                  <a:pt x="566983" y="1355097"/>
                  <a:pt x="557106" y="1364974"/>
                </a:cubicBezTo>
                <a:cubicBezTo>
                  <a:pt x="534582" y="1387498"/>
                  <a:pt x="500118" y="1395459"/>
                  <a:pt x="477593" y="1417983"/>
                </a:cubicBezTo>
                <a:cubicBezTo>
                  <a:pt x="468758" y="1426818"/>
                  <a:pt x="461802" y="1438059"/>
                  <a:pt x="451088" y="1444487"/>
                </a:cubicBezTo>
                <a:cubicBezTo>
                  <a:pt x="439110" y="1451674"/>
                  <a:pt x="423826" y="1451493"/>
                  <a:pt x="411332" y="1457740"/>
                </a:cubicBezTo>
                <a:cubicBezTo>
                  <a:pt x="369342" y="1478735"/>
                  <a:pt x="378449" y="1490835"/>
                  <a:pt x="331819" y="1497496"/>
                </a:cubicBezTo>
                <a:cubicBezTo>
                  <a:pt x="252621" y="1508810"/>
                  <a:pt x="93280" y="1524000"/>
                  <a:pt x="93280" y="1524000"/>
                </a:cubicBezTo>
                <a:cubicBezTo>
                  <a:pt x="27019" y="1546088"/>
                  <a:pt x="57941" y="1524001"/>
                  <a:pt x="27019" y="1616766"/>
                </a:cubicBezTo>
                <a:lnTo>
                  <a:pt x="13767" y="1656522"/>
                </a:lnTo>
                <a:lnTo>
                  <a:pt x="514" y="1696279"/>
                </a:lnTo>
                <a:cubicBezTo>
                  <a:pt x="4932" y="1744870"/>
                  <a:pt x="0" y="1795244"/>
                  <a:pt x="13767" y="1842053"/>
                </a:cubicBezTo>
                <a:cubicBezTo>
                  <a:pt x="20291" y="1864234"/>
                  <a:pt x="65202" y="1925608"/>
                  <a:pt x="93280" y="1948070"/>
                </a:cubicBezTo>
                <a:cubicBezTo>
                  <a:pt x="105717" y="1958019"/>
                  <a:pt x="120599" y="1964625"/>
                  <a:pt x="133036" y="1974574"/>
                </a:cubicBezTo>
                <a:cubicBezTo>
                  <a:pt x="142793" y="1982379"/>
                  <a:pt x="148366" y="1995491"/>
                  <a:pt x="159541" y="2001079"/>
                </a:cubicBezTo>
                <a:cubicBezTo>
                  <a:pt x="184529" y="2013573"/>
                  <a:pt x="239054" y="2027583"/>
                  <a:pt x="239054" y="2027583"/>
                </a:cubicBezTo>
                <a:cubicBezTo>
                  <a:pt x="276838" y="2023385"/>
                  <a:pt x="353679" y="2023280"/>
                  <a:pt x="398080" y="2001079"/>
                </a:cubicBezTo>
                <a:cubicBezTo>
                  <a:pt x="412326" y="1993956"/>
                  <a:pt x="423282" y="1981043"/>
                  <a:pt x="437836" y="1974574"/>
                </a:cubicBezTo>
                <a:cubicBezTo>
                  <a:pt x="463366" y="1963227"/>
                  <a:pt x="517349" y="1948070"/>
                  <a:pt x="517349" y="1948070"/>
                </a:cubicBezTo>
                <a:cubicBezTo>
                  <a:pt x="581620" y="1883799"/>
                  <a:pt x="556497" y="1915853"/>
                  <a:pt x="596862" y="1855305"/>
                </a:cubicBezTo>
                <a:cubicBezTo>
                  <a:pt x="601279" y="1842053"/>
                  <a:pt x="610114" y="1829517"/>
                  <a:pt x="610114" y="1815548"/>
                </a:cubicBezTo>
                <a:cubicBezTo>
                  <a:pt x="610114" y="1740625"/>
                  <a:pt x="602246" y="1725684"/>
                  <a:pt x="583610" y="1669774"/>
                </a:cubicBezTo>
                <a:cubicBezTo>
                  <a:pt x="588027" y="1656522"/>
                  <a:pt x="589675" y="1641996"/>
                  <a:pt x="596862" y="1630018"/>
                </a:cubicBezTo>
                <a:cubicBezTo>
                  <a:pt x="611630" y="1605404"/>
                  <a:pt x="642287" y="1593677"/>
                  <a:pt x="663123" y="1577009"/>
                </a:cubicBezTo>
                <a:cubicBezTo>
                  <a:pt x="715097" y="1535431"/>
                  <a:pt x="660344" y="1560266"/>
                  <a:pt x="729384" y="1537253"/>
                </a:cubicBezTo>
                <a:cubicBezTo>
                  <a:pt x="750436" y="1474096"/>
                  <a:pt x="740338" y="1464879"/>
                  <a:pt x="782393" y="1431235"/>
                </a:cubicBezTo>
                <a:cubicBezTo>
                  <a:pt x="794830" y="1421286"/>
                  <a:pt x="808897" y="1413566"/>
                  <a:pt x="822149" y="1404731"/>
                </a:cubicBezTo>
                <a:cubicBezTo>
                  <a:pt x="830879" y="1378539"/>
                  <a:pt x="838550" y="1343903"/>
                  <a:pt x="861906" y="1325218"/>
                </a:cubicBezTo>
                <a:cubicBezTo>
                  <a:pt x="872814" y="1316492"/>
                  <a:pt x="888410" y="1316383"/>
                  <a:pt x="901662" y="1311966"/>
                </a:cubicBezTo>
                <a:cubicBezTo>
                  <a:pt x="975888" y="1237740"/>
                  <a:pt x="970440" y="1230020"/>
                  <a:pt x="1166706" y="1298713"/>
                </a:cubicBezTo>
                <a:cubicBezTo>
                  <a:pt x="1193076" y="1307942"/>
                  <a:pt x="1173455" y="1358470"/>
                  <a:pt x="1193210" y="1378226"/>
                </a:cubicBezTo>
                <a:lnTo>
                  <a:pt x="1219714" y="1404731"/>
                </a:lnTo>
                <a:cubicBezTo>
                  <a:pt x="1240730" y="1467777"/>
                  <a:pt x="1236722" y="1478999"/>
                  <a:pt x="1272723" y="1524000"/>
                </a:cubicBezTo>
                <a:cubicBezTo>
                  <a:pt x="1280528" y="1533757"/>
                  <a:pt x="1289471" y="1542700"/>
                  <a:pt x="1299228" y="1550505"/>
                </a:cubicBezTo>
                <a:cubicBezTo>
                  <a:pt x="1311665" y="1560454"/>
                  <a:pt x="1325732" y="1568174"/>
                  <a:pt x="1338984" y="1577009"/>
                </a:cubicBezTo>
                <a:cubicBezTo>
                  <a:pt x="1343401" y="1590261"/>
                  <a:pt x="1352236" y="1602797"/>
                  <a:pt x="1352236" y="1616766"/>
                </a:cubicBezTo>
                <a:cubicBezTo>
                  <a:pt x="1352236" y="1665612"/>
                  <a:pt x="1340693" y="1668065"/>
                  <a:pt x="1312480" y="1696279"/>
                </a:cubicBezTo>
                <a:cubicBezTo>
                  <a:pt x="1316897" y="1753705"/>
                  <a:pt x="1318588" y="1811406"/>
                  <a:pt x="1325732" y="1868557"/>
                </a:cubicBezTo>
                <a:cubicBezTo>
                  <a:pt x="1327465" y="1882418"/>
                  <a:pt x="1347365" y="1897138"/>
                  <a:pt x="1338984" y="1908313"/>
                </a:cubicBezTo>
                <a:cubicBezTo>
                  <a:pt x="1328056" y="1922884"/>
                  <a:pt x="1303420" y="1916332"/>
                  <a:pt x="1285975" y="1921566"/>
                </a:cubicBezTo>
                <a:cubicBezTo>
                  <a:pt x="1259215" y="1929594"/>
                  <a:pt x="1206462" y="1948070"/>
                  <a:pt x="1206462" y="1948070"/>
                </a:cubicBezTo>
                <a:cubicBezTo>
                  <a:pt x="1185195" y="1962248"/>
                  <a:pt x="1155308" y="1978419"/>
                  <a:pt x="1140201" y="2001079"/>
                </a:cubicBezTo>
                <a:cubicBezTo>
                  <a:pt x="1129243" y="2017516"/>
                  <a:pt x="1125550" y="2038283"/>
                  <a:pt x="1113697" y="2054087"/>
                </a:cubicBezTo>
                <a:cubicBezTo>
                  <a:pt x="1071773" y="2109986"/>
                  <a:pt x="1072676" y="2103100"/>
                  <a:pt x="1020932" y="2120348"/>
                </a:cubicBezTo>
                <a:cubicBezTo>
                  <a:pt x="961472" y="2179810"/>
                  <a:pt x="1032083" y="2117099"/>
                  <a:pt x="954671" y="2160105"/>
                </a:cubicBezTo>
                <a:cubicBezTo>
                  <a:pt x="926825" y="2175575"/>
                  <a:pt x="901662" y="2195444"/>
                  <a:pt x="875158" y="2213113"/>
                </a:cubicBezTo>
                <a:lnTo>
                  <a:pt x="835401" y="2239618"/>
                </a:lnTo>
                <a:cubicBezTo>
                  <a:pt x="759445" y="2353552"/>
                  <a:pt x="850510" y="2209399"/>
                  <a:pt x="795645" y="2319131"/>
                </a:cubicBezTo>
                <a:cubicBezTo>
                  <a:pt x="778928" y="2352565"/>
                  <a:pt x="767288" y="2360740"/>
                  <a:pt x="742636" y="2385392"/>
                </a:cubicBezTo>
                <a:cubicBezTo>
                  <a:pt x="720425" y="2452025"/>
                  <a:pt x="717273" y="2442969"/>
                  <a:pt x="742636" y="2544418"/>
                </a:cubicBezTo>
                <a:cubicBezTo>
                  <a:pt x="746499" y="2559870"/>
                  <a:pt x="755635" y="2575733"/>
                  <a:pt x="769141" y="2584174"/>
                </a:cubicBezTo>
                <a:cubicBezTo>
                  <a:pt x="792832" y="2598981"/>
                  <a:pt x="825408" y="2595182"/>
                  <a:pt x="848654" y="2610679"/>
                </a:cubicBezTo>
                <a:cubicBezTo>
                  <a:pt x="861906" y="2619514"/>
                  <a:pt x="873856" y="2630715"/>
                  <a:pt x="888410" y="2637183"/>
                </a:cubicBezTo>
                <a:cubicBezTo>
                  <a:pt x="913940" y="2648530"/>
                  <a:pt x="941419" y="2654852"/>
                  <a:pt x="967923" y="2663687"/>
                </a:cubicBezTo>
                <a:cubicBezTo>
                  <a:pt x="967933" y="2663690"/>
                  <a:pt x="1047425" y="2690189"/>
                  <a:pt x="1047436" y="2690192"/>
                </a:cubicBezTo>
                <a:lnTo>
                  <a:pt x="1100445" y="2703444"/>
                </a:lnTo>
                <a:lnTo>
                  <a:pt x="1179958" y="2676940"/>
                </a:lnTo>
                <a:cubicBezTo>
                  <a:pt x="1193210" y="2672523"/>
                  <a:pt x="1206162" y="2667075"/>
                  <a:pt x="1219714" y="2663687"/>
                </a:cubicBezTo>
                <a:lnTo>
                  <a:pt x="1272723" y="2650435"/>
                </a:lnTo>
                <a:cubicBezTo>
                  <a:pt x="1336994" y="2586164"/>
                  <a:pt x="1304940" y="2611287"/>
                  <a:pt x="1365488" y="2570922"/>
                </a:cubicBezTo>
                <a:cubicBezTo>
                  <a:pt x="1393592" y="2486612"/>
                  <a:pt x="1407777" y="2482177"/>
                  <a:pt x="1378741" y="2385392"/>
                </a:cubicBezTo>
                <a:cubicBezTo>
                  <a:pt x="1375151" y="2373424"/>
                  <a:pt x="1361071" y="2367722"/>
                  <a:pt x="1352236" y="2358887"/>
                </a:cubicBezTo>
                <a:cubicBezTo>
                  <a:pt x="1347819" y="2345635"/>
                  <a:pt x="1346171" y="2331109"/>
                  <a:pt x="1338984" y="2319131"/>
                </a:cubicBezTo>
                <a:cubicBezTo>
                  <a:pt x="1332556" y="2308417"/>
                  <a:pt x="1318068" y="2303801"/>
                  <a:pt x="1312480" y="2292626"/>
                </a:cubicBezTo>
                <a:cubicBezTo>
                  <a:pt x="1299986" y="2267637"/>
                  <a:pt x="1285975" y="2213113"/>
                  <a:pt x="1285975" y="2213113"/>
                </a:cubicBezTo>
                <a:cubicBezTo>
                  <a:pt x="1308271" y="2146230"/>
                  <a:pt x="1283038" y="2194807"/>
                  <a:pt x="1338984" y="2146853"/>
                </a:cubicBezTo>
                <a:cubicBezTo>
                  <a:pt x="1419021" y="2078250"/>
                  <a:pt x="1358699" y="2104942"/>
                  <a:pt x="1431749" y="2080592"/>
                </a:cubicBezTo>
                <a:cubicBezTo>
                  <a:pt x="1453836" y="2058505"/>
                  <a:pt x="1467088" y="2009914"/>
                  <a:pt x="1498010" y="2014331"/>
                </a:cubicBezTo>
                <a:cubicBezTo>
                  <a:pt x="1767020" y="2052761"/>
                  <a:pt x="1431234" y="2004058"/>
                  <a:pt x="1670288" y="2040835"/>
                </a:cubicBezTo>
                <a:cubicBezTo>
                  <a:pt x="1701161" y="2045585"/>
                  <a:pt x="1732132" y="2049670"/>
                  <a:pt x="1763054" y="2054087"/>
                </a:cubicBezTo>
                <a:cubicBezTo>
                  <a:pt x="1787705" y="2078739"/>
                  <a:pt x="1799346" y="2086915"/>
                  <a:pt x="1816062" y="2120348"/>
                </a:cubicBezTo>
                <a:cubicBezTo>
                  <a:pt x="1850468" y="2189160"/>
                  <a:pt x="1804050" y="2134842"/>
                  <a:pt x="1855819" y="2186609"/>
                </a:cubicBezTo>
                <a:cubicBezTo>
                  <a:pt x="1860236" y="2199861"/>
                  <a:pt x="1862824" y="2213872"/>
                  <a:pt x="1869071" y="2226366"/>
                </a:cubicBezTo>
                <a:cubicBezTo>
                  <a:pt x="1885789" y="2259801"/>
                  <a:pt x="1897427" y="2267974"/>
                  <a:pt x="1922080" y="2292626"/>
                </a:cubicBezTo>
                <a:cubicBezTo>
                  <a:pt x="1917663" y="2310296"/>
                  <a:pt x="1914062" y="2328190"/>
                  <a:pt x="1908828" y="2345635"/>
                </a:cubicBezTo>
                <a:cubicBezTo>
                  <a:pt x="1900800" y="2372395"/>
                  <a:pt x="1882323" y="2425148"/>
                  <a:pt x="1882323" y="2425148"/>
                </a:cubicBezTo>
                <a:cubicBezTo>
                  <a:pt x="1887365" y="2450356"/>
                  <a:pt x="1895243" y="2503996"/>
                  <a:pt x="1908828" y="2531166"/>
                </a:cubicBezTo>
                <a:cubicBezTo>
                  <a:pt x="1915951" y="2545411"/>
                  <a:pt x="1922895" y="2560973"/>
                  <a:pt x="1935332" y="2570922"/>
                </a:cubicBezTo>
                <a:cubicBezTo>
                  <a:pt x="1946240" y="2579648"/>
                  <a:pt x="1961836" y="2579757"/>
                  <a:pt x="1975088" y="2584174"/>
                </a:cubicBezTo>
                <a:cubicBezTo>
                  <a:pt x="2004004" y="2670919"/>
                  <a:pt x="1963843" y="2585779"/>
                  <a:pt x="2028097" y="2637183"/>
                </a:cubicBezTo>
                <a:cubicBezTo>
                  <a:pt x="2113727" y="2705689"/>
                  <a:pt x="1994429" y="2656883"/>
                  <a:pt x="2094358" y="2690192"/>
                </a:cubicBezTo>
                <a:cubicBezTo>
                  <a:pt x="2103193" y="2703444"/>
                  <a:pt x="2108425" y="2719999"/>
                  <a:pt x="2120862" y="2729948"/>
                </a:cubicBezTo>
                <a:cubicBezTo>
                  <a:pt x="2161835" y="2762726"/>
                  <a:pt x="2304134" y="2730153"/>
                  <a:pt x="2306393" y="2729948"/>
                </a:cubicBezTo>
                <a:cubicBezTo>
                  <a:pt x="2319645" y="2725531"/>
                  <a:pt x="2334782" y="2724815"/>
                  <a:pt x="2346149" y="2716696"/>
                </a:cubicBezTo>
                <a:cubicBezTo>
                  <a:pt x="2405698" y="2674161"/>
                  <a:pt x="2388307" y="2670625"/>
                  <a:pt x="2425662" y="2623931"/>
                </a:cubicBezTo>
                <a:cubicBezTo>
                  <a:pt x="2433467" y="2614174"/>
                  <a:pt x="2443332" y="2606261"/>
                  <a:pt x="2452167" y="2597426"/>
                </a:cubicBezTo>
                <a:cubicBezTo>
                  <a:pt x="2485476" y="2497499"/>
                  <a:pt x="2440544" y="2620671"/>
                  <a:pt x="2491923" y="2517913"/>
                </a:cubicBezTo>
                <a:cubicBezTo>
                  <a:pt x="2498170" y="2505419"/>
                  <a:pt x="2500758" y="2491409"/>
                  <a:pt x="2505175" y="2478157"/>
                </a:cubicBezTo>
                <a:cubicBezTo>
                  <a:pt x="2481248" y="2191028"/>
                  <a:pt x="2471666" y="2291868"/>
                  <a:pt x="2465419" y="2279374"/>
                </a:cubicBezTo>
                <a:cubicBezTo>
                  <a:pt x="2459172" y="2266880"/>
                  <a:pt x="2461557" y="2255268"/>
                  <a:pt x="2452167" y="2239618"/>
                </a:cubicBezTo>
                <a:cubicBezTo>
                  <a:pt x="2442777" y="2223968"/>
                  <a:pt x="2399886" y="2191852"/>
                  <a:pt x="2385906" y="2186609"/>
                </a:cubicBezTo>
                <a:cubicBezTo>
                  <a:pt x="2364816" y="2178700"/>
                  <a:pt x="2341732" y="2177774"/>
                  <a:pt x="2319645" y="2173357"/>
                </a:cubicBezTo>
                <a:cubicBezTo>
                  <a:pt x="2262219" y="2177774"/>
                  <a:pt x="2204258" y="2177626"/>
                  <a:pt x="2147367" y="2186609"/>
                </a:cubicBezTo>
                <a:cubicBezTo>
                  <a:pt x="2119771" y="2190966"/>
                  <a:pt x="2067854" y="2213113"/>
                  <a:pt x="2067854" y="2213113"/>
                </a:cubicBezTo>
                <a:cubicBezTo>
                  <a:pt x="2054602" y="2208696"/>
                  <a:pt x="2036216" y="2211228"/>
                  <a:pt x="2028097" y="2199861"/>
                </a:cubicBezTo>
                <a:cubicBezTo>
                  <a:pt x="2011858" y="2177127"/>
                  <a:pt x="2010428" y="2146852"/>
                  <a:pt x="2001593" y="2120348"/>
                </a:cubicBezTo>
                <a:cubicBezTo>
                  <a:pt x="1997176" y="2107096"/>
                  <a:pt x="1998218" y="2090469"/>
                  <a:pt x="1988341" y="2080592"/>
                </a:cubicBezTo>
                <a:lnTo>
                  <a:pt x="1961836" y="2054087"/>
                </a:lnTo>
                <a:cubicBezTo>
                  <a:pt x="1957419" y="2040835"/>
                  <a:pt x="1956703" y="2025698"/>
                  <a:pt x="1948584" y="2014331"/>
                </a:cubicBezTo>
                <a:cubicBezTo>
                  <a:pt x="1934060" y="1993997"/>
                  <a:pt x="1909436" y="1982114"/>
                  <a:pt x="1895575" y="1961322"/>
                </a:cubicBezTo>
                <a:lnTo>
                  <a:pt x="1869071" y="1921566"/>
                </a:lnTo>
                <a:cubicBezTo>
                  <a:pt x="1899526" y="1830200"/>
                  <a:pt x="1875820" y="1861808"/>
                  <a:pt x="1922080" y="1815548"/>
                </a:cubicBezTo>
                <a:cubicBezTo>
                  <a:pt x="1940670" y="1759779"/>
                  <a:pt x="1947460" y="1759164"/>
                  <a:pt x="1922080" y="1683026"/>
                </a:cubicBezTo>
                <a:cubicBezTo>
                  <a:pt x="1918129" y="1671173"/>
                  <a:pt x="1904410" y="1665357"/>
                  <a:pt x="1895575" y="1656522"/>
                </a:cubicBezTo>
                <a:cubicBezTo>
                  <a:pt x="1872562" y="1587484"/>
                  <a:pt x="1897397" y="1642233"/>
                  <a:pt x="1855819" y="1590261"/>
                </a:cubicBezTo>
                <a:cubicBezTo>
                  <a:pt x="1845869" y="1577824"/>
                  <a:pt x="1841751" y="1560454"/>
                  <a:pt x="1829314" y="1550505"/>
                </a:cubicBezTo>
                <a:cubicBezTo>
                  <a:pt x="1818406" y="1541779"/>
                  <a:pt x="1803337" y="1539550"/>
                  <a:pt x="1789558" y="1537253"/>
                </a:cubicBezTo>
                <a:cubicBezTo>
                  <a:pt x="1750101" y="1530677"/>
                  <a:pt x="1710045" y="1528418"/>
                  <a:pt x="1670288" y="1524000"/>
                </a:cubicBezTo>
                <a:cubicBezTo>
                  <a:pt x="1643784" y="1515165"/>
                  <a:pt x="1617279" y="1488661"/>
                  <a:pt x="1590775" y="1497496"/>
                </a:cubicBezTo>
                <a:lnTo>
                  <a:pt x="1511262" y="1524000"/>
                </a:lnTo>
                <a:cubicBezTo>
                  <a:pt x="1493593" y="1519583"/>
                  <a:pt x="1470107" y="1524576"/>
                  <a:pt x="1458254" y="1510748"/>
                </a:cubicBezTo>
                <a:cubicBezTo>
                  <a:pt x="1440072" y="1489536"/>
                  <a:pt x="1447246" y="1454481"/>
                  <a:pt x="1431749" y="1431235"/>
                </a:cubicBezTo>
                <a:cubicBezTo>
                  <a:pt x="1422914" y="1417983"/>
                  <a:pt x="1415610" y="1403572"/>
                  <a:pt x="1405245" y="1391479"/>
                </a:cubicBezTo>
                <a:cubicBezTo>
                  <a:pt x="1362397" y="1341490"/>
                  <a:pt x="1359373" y="1343228"/>
                  <a:pt x="1312480" y="1311966"/>
                </a:cubicBezTo>
                <a:cubicBezTo>
                  <a:pt x="1274939" y="1199340"/>
                  <a:pt x="1327297" y="1336660"/>
                  <a:pt x="1272723" y="1245705"/>
                </a:cubicBezTo>
                <a:cubicBezTo>
                  <a:pt x="1265536" y="1233727"/>
                  <a:pt x="1263888" y="1219200"/>
                  <a:pt x="1259471" y="1205948"/>
                </a:cubicBezTo>
                <a:cubicBezTo>
                  <a:pt x="1263888" y="1170609"/>
                  <a:pt x="1262489" y="1134043"/>
                  <a:pt x="1272723" y="1099931"/>
                </a:cubicBezTo>
                <a:cubicBezTo>
                  <a:pt x="1276313" y="1087963"/>
                  <a:pt x="1291731" y="1083422"/>
                  <a:pt x="1299228" y="1073426"/>
                </a:cubicBezTo>
                <a:cubicBezTo>
                  <a:pt x="1301437" y="1057965"/>
                  <a:pt x="1274932" y="1027044"/>
                  <a:pt x="1285975" y="1007166"/>
                </a:cubicBezTo>
                <a:cubicBezTo>
                  <a:pt x="1285975" y="971827"/>
                  <a:pt x="1299228" y="874644"/>
                  <a:pt x="1299228" y="861392"/>
                </a:cubicBezTo>
                <a:cubicBezTo>
                  <a:pt x="1299228" y="848140"/>
                  <a:pt x="1288184" y="927653"/>
                  <a:pt x="1285975" y="927653"/>
                </a:cubicBezTo>
                <a:cubicBezTo>
                  <a:pt x="1283766" y="927653"/>
                  <a:pt x="1279349" y="876853"/>
                  <a:pt x="1285975" y="861392"/>
                </a:cubicBezTo>
                <a:cubicBezTo>
                  <a:pt x="1292601" y="845931"/>
                  <a:pt x="1305854" y="848139"/>
                  <a:pt x="1325732" y="834887"/>
                </a:cubicBezTo>
                <a:cubicBezTo>
                  <a:pt x="1351215" y="815774"/>
                  <a:pt x="1405245" y="781879"/>
                  <a:pt x="1405245" y="781879"/>
                </a:cubicBezTo>
                <a:cubicBezTo>
                  <a:pt x="1414080" y="768627"/>
                  <a:pt x="1420487" y="753384"/>
                  <a:pt x="1431749" y="742122"/>
                </a:cubicBezTo>
                <a:cubicBezTo>
                  <a:pt x="1443011" y="730860"/>
                  <a:pt x="1461556" y="728055"/>
                  <a:pt x="1471506" y="715618"/>
                </a:cubicBezTo>
                <a:cubicBezTo>
                  <a:pt x="1544663" y="624173"/>
                  <a:pt x="1520096" y="662609"/>
                  <a:pt x="1524514" y="649357"/>
                </a:cubicBezTo>
                <a:cubicBezTo>
                  <a:pt x="1528932" y="636105"/>
                  <a:pt x="1529040" y="620508"/>
                  <a:pt x="1537767" y="609600"/>
                </a:cubicBezTo>
                <a:cubicBezTo>
                  <a:pt x="1572731" y="565895"/>
                  <a:pt x="1595187" y="586629"/>
                  <a:pt x="1643784" y="596348"/>
                </a:cubicBezTo>
                <a:cubicBezTo>
                  <a:pt x="1652619" y="605183"/>
                  <a:pt x="1657830" y="621895"/>
                  <a:pt x="1670288" y="622853"/>
                </a:cubicBezTo>
                <a:cubicBezTo>
                  <a:pt x="1718936" y="626595"/>
                  <a:pt x="1769253" y="623367"/>
                  <a:pt x="1816062" y="609600"/>
                </a:cubicBezTo>
                <a:cubicBezTo>
                  <a:pt x="1846622" y="600612"/>
                  <a:pt x="1865355" y="566665"/>
                  <a:pt x="1895575" y="556592"/>
                </a:cubicBezTo>
                <a:lnTo>
                  <a:pt x="1988341" y="609600"/>
                </a:lnTo>
                <a:cubicBezTo>
                  <a:pt x="2061498" y="701045"/>
                  <a:pt x="1927412" y="599903"/>
                  <a:pt x="2041349" y="675861"/>
                </a:cubicBezTo>
                <a:cubicBezTo>
                  <a:pt x="2064364" y="744906"/>
                  <a:pt x="2039525" y="690146"/>
                  <a:pt x="2081106" y="742122"/>
                </a:cubicBezTo>
                <a:cubicBezTo>
                  <a:pt x="2091056" y="754559"/>
                  <a:pt x="2096348" y="770617"/>
                  <a:pt x="2107610" y="781879"/>
                </a:cubicBezTo>
                <a:cubicBezTo>
                  <a:pt x="2133299" y="807568"/>
                  <a:pt x="2154789" y="810857"/>
                  <a:pt x="2187123" y="821635"/>
                </a:cubicBezTo>
                <a:cubicBezTo>
                  <a:pt x="2191540" y="834887"/>
                  <a:pt x="2200375" y="847423"/>
                  <a:pt x="2200375" y="861392"/>
                </a:cubicBezTo>
                <a:cubicBezTo>
                  <a:pt x="2200375" y="878031"/>
                  <a:pt x="2180120" y="935410"/>
                  <a:pt x="2173871" y="954157"/>
                </a:cubicBezTo>
                <a:cubicBezTo>
                  <a:pt x="2174636" y="961805"/>
                  <a:pt x="2177451" y="1088228"/>
                  <a:pt x="2200375" y="1126435"/>
                </a:cubicBezTo>
                <a:cubicBezTo>
                  <a:pt x="2206803" y="1137149"/>
                  <a:pt x="2217123" y="1145135"/>
                  <a:pt x="2226880" y="1152940"/>
                </a:cubicBezTo>
                <a:cubicBezTo>
                  <a:pt x="2239317" y="1162889"/>
                  <a:pt x="2253384" y="1170609"/>
                  <a:pt x="2266636" y="1179444"/>
                </a:cubicBezTo>
                <a:cubicBezTo>
                  <a:pt x="2291878" y="1255169"/>
                  <a:pt x="2259064" y="1192065"/>
                  <a:pt x="2319645" y="1232453"/>
                </a:cubicBezTo>
                <a:cubicBezTo>
                  <a:pt x="2335239" y="1242849"/>
                  <a:pt x="2343018" y="1263108"/>
                  <a:pt x="2359401" y="1272209"/>
                </a:cubicBezTo>
                <a:cubicBezTo>
                  <a:pt x="2383823" y="1285777"/>
                  <a:pt x="2438914" y="1298713"/>
                  <a:pt x="2438914" y="1298713"/>
                </a:cubicBezTo>
                <a:cubicBezTo>
                  <a:pt x="2474253" y="1294296"/>
                  <a:pt x="2510108" y="1292923"/>
                  <a:pt x="2544932" y="1285461"/>
                </a:cubicBezTo>
                <a:cubicBezTo>
                  <a:pt x="2572250" y="1279607"/>
                  <a:pt x="2624445" y="1258957"/>
                  <a:pt x="2624445" y="1258957"/>
                </a:cubicBezTo>
                <a:cubicBezTo>
                  <a:pt x="2730459" y="1329633"/>
                  <a:pt x="2630757" y="1265269"/>
                  <a:pt x="2690706" y="1325218"/>
                </a:cubicBezTo>
                <a:cubicBezTo>
                  <a:pt x="2750655" y="1385167"/>
                  <a:pt x="2720140" y="1309734"/>
                  <a:pt x="2783471" y="1404731"/>
                </a:cubicBezTo>
                <a:cubicBezTo>
                  <a:pt x="2803151" y="1434251"/>
                  <a:pt x="2809503" y="1449411"/>
                  <a:pt x="2836480" y="1470992"/>
                </a:cubicBezTo>
                <a:cubicBezTo>
                  <a:pt x="2848917" y="1480941"/>
                  <a:pt x="2864143" y="1487131"/>
                  <a:pt x="2876236" y="1497496"/>
                </a:cubicBezTo>
                <a:cubicBezTo>
                  <a:pt x="2921882" y="1536621"/>
                  <a:pt x="2920324" y="1552671"/>
                  <a:pt x="2969001" y="1577009"/>
                </a:cubicBezTo>
                <a:cubicBezTo>
                  <a:pt x="2981495" y="1583256"/>
                  <a:pt x="2995506" y="1585844"/>
                  <a:pt x="3008758" y="1590261"/>
                </a:cubicBezTo>
                <a:cubicBezTo>
                  <a:pt x="3030845" y="1656522"/>
                  <a:pt x="3026427" y="1616766"/>
                  <a:pt x="2995506" y="1709531"/>
                </a:cubicBezTo>
                <a:lnTo>
                  <a:pt x="2982254" y="1749287"/>
                </a:lnTo>
                <a:lnTo>
                  <a:pt x="2969001" y="1789044"/>
                </a:lnTo>
                <a:cubicBezTo>
                  <a:pt x="2979425" y="1820314"/>
                  <a:pt x="2978441" y="1837114"/>
                  <a:pt x="3008758" y="1855305"/>
                </a:cubicBezTo>
                <a:cubicBezTo>
                  <a:pt x="3020736" y="1862492"/>
                  <a:pt x="3035262" y="1864140"/>
                  <a:pt x="3048514" y="1868557"/>
                </a:cubicBezTo>
                <a:cubicBezTo>
                  <a:pt x="3057349" y="1877392"/>
                  <a:pt x="3064305" y="1888633"/>
                  <a:pt x="3075019" y="1895061"/>
                </a:cubicBezTo>
                <a:cubicBezTo>
                  <a:pt x="3086997" y="1902248"/>
                  <a:pt x="3104898" y="1898436"/>
                  <a:pt x="3114775" y="1908313"/>
                </a:cubicBezTo>
                <a:cubicBezTo>
                  <a:pt x="3124653" y="1918191"/>
                  <a:pt x="3123610" y="1934818"/>
                  <a:pt x="3128028" y="1948070"/>
                </a:cubicBezTo>
                <a:cubicBezTo>
                  <a:pt x="3106000" y="1970097"/>
                  <a:pt x="3091855" y="1987707"/>
                  <a:pt x="3061767" y="2001079"/>
                </a:cubicBezTo>
                <a:cubicBezTo>
                  <a:pt x="3036237" y="2012426"/>
                  <a:pt x="2982254" y="2027583"/>
                  <a:pt x="2982254" y="2027583"/>
                </a:cubicBezTo>
                <a:cubicBezTo>
                  <a:pt x="2964584" y="2045253"/>
                  <a:pt x="2943106" y="2059800"/>
                  <a:pt x="2929245" y="2080592"/>
                </a:cubicBezTo>
                <a:cubicBezTo>
                  <a:pt x="2917206" y="2098650"/>
                  <a:pt x="2897218" y="2134264"/>
                  <a:pt x="2876236" y="2146853"/>
                </a:cubicBezTo>
                <a:cubicBezTo>
                  <a:pt x="2864258" y="2154040"/>
                  <a:pt x="2850116" y="2157075"/>
                  <a:pt x="2836480" y="2160105"/>
                </a:cubicBezTo>
                <a:cubicBezTo>
                  <a:pt x="2810250" y="2165934"/>
                  <a:pt x="2783035" y="2166840"/>
                  <a:pt x="2756967" y="2173357"/>
                </a:cubicBezTo>
                <a:cubicBezTo>
                  <a:pt x="2729863" y="2180133"/>
                  <a:pt x="2677454" y="2199861"/>
                  <a:pt x="2677454" y="2199861"/>
                </a:cubicBezTo>
                <a:cubicBezTo>
                  <a:pt x="2673036" y="2213113"/>
                  <a:pt x="2674079" y="2229740"/>
                  <a:pt x="2664201" y="2239618"/>
                </a:cubicBezTo>
                <a:cubicBezTo>
                  <a:pt x="2598098" y="2305721"/>
                  <a:pt x="2645006" y="2186731"/>
                  <a:pt x="2597941" y="2292626"/>
                </a:cubicBezTo>
                <a:cubicBezTo>
                  <a:pt x="2569939" y="2355631"/>
                  <a:pt x="2569297" y="2384976"/>
                  <a:pt x="2558184" y="2451653"/>
                </a:cubicBezTo>
                <a:cubicBezTo>
                  <a:pt x="2562601" y="2478157"/>
                  <a:pt x="2562939" y="2505675"/>
                  <a:pt x="2571436" y="2531166"/>
                </a:cubicBezTo>
                <a:cubicBezTo>
                  <a:pt x="2586749" y="2577105"/>
                  <a:pt x="2604715" y="2569156"/>
                  <a:pt x="2637697" y="2597426"/>
                </a:cubicBezTo>
                <a:cubicBezTo>
                  <a:pt x="2656670" y="2613688"/>
                  <a:pt x="2673036" y="2632765"/>
                  <a:pt x="2690706" y="2650435"/>
                </a:cubicBezTo>
                <a:cubicBezTo>
                  <a:pt x="2699541" y="2659270"/>
                  <a:pt x="2705357" y="2672989"/>
                  <a:pt x="2717210" y="2676940"/>
                </a:cubicBezTo>
                <a:lnTo>
                  <a:pt x="2756967" y="2690192"/>
                </a:lnTo>
                <a:cubicBezTo>
                  <a:pt x="2879653" y="2649297"/>
                  <a:pt x="2740696" y="2691742"/>
                  <a:pt x="3035262" y="2663687"/>
                </a:cubicBezTo>
                <a:cubicBezTo>
                  <a:pt x="3049168" y="2662363"/>
                  <a:pt x="3061767" y="2654852"/>
                  <a:pt x="3075019" y="2650435"/>
                </a:cubicBezTo>
                <a:cubicBezTo>
                  <a:pt x="3156594" y="2528073"/>
                  <a:pt x="3052495" y="2678589"/>
                  <a:pt x="3128028" y="2584174"/>
                </a:cubicBezTo>
                <a:cubicBezTo>
                  <a:pt x="3137977" y="2571737"/>
                  <a:pt x="3145697" y="2557670"/>
                  <a:pt x="3154532" y="2544418"/>
                </a:cubicBezTo>
                <a:cubicBezTo>
                  <a:pt x="3182982" y="2459064"/>
                  <a:pt x="3175121" y="2500052"/>
                  <a:pt x="3154532" y="2345635"/>
                </a:cubicBezTo>
                <a:cubicBezTo>
                  <a:pt x="3152686" y="2331789"/>
                  <a:pt x="3150006" y="2316787"/>
                  <a:pt x="3141280" y="2305879"/>
                </a:cubicBezTo>
                <a:cubicBezTo>
                  <a:pt x="3131330" y="2293442"/>
                  <a:pt x="3114775" y="2288209"/>
                  <a:pt x="3101523" y="2279374"/>
                </a:cubicBezTo>
                <a:cubicBezTo>
                  <a:pt x="3105940" y="2266122"/>
                  <a:pt x="3106394" y="2250793"/>
                  <a:pt x="3114775" y="2239618"/>
                </a:cubicBezTo>
                <a:cubicBezTo>
                  <a:pt x="3114789" y="2239600"/>
                  <a:pt x="3188982" y="2165412"/>
                  <a:pt x="3207541" y="2146853"/>
                </a:cubicBezTo>
                <a:cubicBezTo>
                  <a:pt x="3216376" y="2138018"/>
                  <a:pt x="3223649" y="2127279"/>
                  <a:pt x="3234045" y="2120348"/>
                </a:cubicBezTo>
                <a:cubicBezTo>
                  <a:pt x="3284197" y="2086913"/>
                  <a:pt x="3262539" y="2105106"/>
                  <a:pt x="3300306" y="2067340"/>
                </a:cubicBezTo>
                <a:cubicBezTo>
                  <a:pt x="3335644" y="1961322"/>
                  <a:pt x="3282637" y="2085008"/>
                  <a:pt x="3353314" y="2014331"/>
                </a:cubicBezTo>
                <a:cubicBezTo>
                  <a:pt x="3363192" y="2004453"/>
                  <a:pt x="3355200" y="1982693"/>
                  <a:pt x="3366567" y="1974574"/>
                </a:cubicBezTo>
                <a:cubicBezTo>
                  <a:pt x="3389301" y="1958335"/>
                  <a:pt x="3419576" y="1956905"/>
                  <a:pt x="3446080" y="1948070"/>
                </a:cubicBezTo>
                <a:lnTo>
                  <a:pt x="3485836" y="1934818"/>
                </a:lnTo>
                <a:cubicBezTo>
                  <a:pt x="3523377" y="1822192"/>
                  <a:pt x="3471019" y="1959512"/>
                  <a:pt x="3525593" y="1868557"/>
                </a:cubicBezTo>
                <a:cubicBezTo>
                  <a:pt x="3532780" y="1856579"/>
                  <a:pt x="3530119" y="1839708"/>
                  <a:pt x="3538845" y="1828800"/>
                </a:cubicBezTo>
                <a:cubicBezTo>
                  <a:pt x="3548794" y="1816363"/>
                  <a:pt x="3566164" y="1812245"/>
                  <a:pt x="3578601" y="1802296"/>
                </a:cubicBezTo>
                <a:cubicBezTo>
                  <a:pt x="3588357" y="1794491"/>
                  <a:pt x="3596271" y="1784627"/>
                  <a:pt x="3605106" y="1775792"/>
                </a:cubicBezTo>
                <a:cubicBezTo>
                  <a:pt x="3628066" y="1706912"/>
                  <a:pt x="3653950" y="1667377"/>
                  <a:pt x="3618358" y="1590261"/>
                </a:cubicBezTo>
                <a:cubicBezTo>
                  <a:pt x="3591146" y="1531302"/>
                  <a:pt x="3552433" y="1531861"/>
                  <a:pt x="3512341" y="1497496"/>
                </a:cubicBezTo>
                <a:cubicBezTo>
                  <a:pt x="3432304" y="1428893"/>
                  <a:pt x="3492626" y="1455585"/>
                  <a:pt x="3419575" y="1431235"/>
                </a:cubicBezTo>
                <a:cubicBezTo>
                  <a:pt x="3362149" y="1435652"/>
                  <a:pt x="3304448" y="1437343"/>
                  <a:pt x="3247297" y="1444487"/>
                </a:cubicBezTo>
                <a:cubicBezTo>
                  <a:pt x="3233436" y="1446220"/>
                  <a:pt x="3221510" y="1457740"/>
                  <a:pt x="3207541" y="1457740"/>
                </a:cubicBezTo>
                <a:cubicBezTo>
                  <a:pt x="3180671" y="1457740"/>
                  <a:pt x="3154532" y="1448905"/>
                  <a:pt x="3128028" y="1444487"/>
                </a:cubicBezTo>
                <a:cubicBezTo>
                  <a:pt x="3119193" y="1435652"/>
                  <a:pt x="3109328" y="1427739"/>
                  <a:pt x="3101523" y="1417983"/>
                </a:cubicBezTo>
                <a:cubicBezTo>
                  <a:pt x="3091573" y="1405546"/>
                  <a:pt x="3087456" y="1388176"/>
                  <a:pt x="3075019" y="1378226"/>
                </a:cubicBezTo>
                <a:cubicBezTo>
                  <a:pt x="3064111" y="1369500"/>
                  <a:pt x="3048514" y="1369391"/>
                  <a:pt x="3035262" y="1364974"/>
                </a:cubicBezTo>
                <a:cubicBezTo>
                  <a:pt x="2966255" y="1261463"/>
                  <a:pt x="3054350" y="1375978"/>
                  <a:pt x="2969001" y="1311966"/>
                </a:cubicBezTo>
                <a:cubicBezTo>
                  <a:pt x="2944013" y="1293225"/>
                  <a:pt x="2924828" y="1267792"/>
                  <a:pt x="2902741" y="1245705"/>
                </a:cubicBezTo>
                <a:cubicBezTo>
                  <a:pt x="2893906" y="1236870"/>
                  <a:pt x="2886632" y="1226131"/>
                  <a:pt x="2876236" y="1219200"/>
                </a:cubicBezTo>
                <a:cubicBezTo>
                  <a:pt x="2826084" y="1185765"/>
                  <a:pt x="2847742" y="1203958"/>
                  <a:pt x="2809975" y="1166192"/>
                </a:cubicBezTo>
                <a:cubicBezTo>
                  <a:pt x="2805558" y="1152940"/>
                  <a:pt x="2796723" y="1140404"/>
                  <a:pt x="2796723" y="1126435"/>
                </a:cubicBezTo>
                <a:cubicBezTo>
                  <a:pt x="2796723" y="1092029"/>
                  <a:pt x="2815485" y="1081169"/>
                  <a:pt x="2836480" y="1060174"/>
                </a:cubicBezTo>
                <a:cubicBezTo>
                  <a:pt x="2840897" y="1042505"/>
                  <a:pt x="2849732" y="1025379"/>
                  <a:pt x="2849732" y="1007166"/>
                </a:cubicBezTo>
                <a:cubicBezTo>
                  <a:pt x="2849732" y="962772"/>
                  <a:pt x="2851411" y="916452"/>
                  <a:pt x="2836480" y="874644"/>
                </a:cubicBezTo>
                <a:cubicBezTo>
                  <a:pt x="2828075" y="851111"/>
                  <a:pt x="2801141" y="839305"/>
                  <a:pt x="2783471" y="821635"/>
                </a:cubicBezTo>
                <a:cubicBezTo>
                  <a:pt x="2770219" y="808383"/>
                  <a:pt x="2761494" y="787806"/>
                  <a:pt x="2743714" y="781879"/>
                </a:cubicBezTo>
                <a:cubicBezTo>
                  <a:pt x="2646923" y="749614"/>
                  <a:pt x="2691305" y="762150"/>
                  <a:pt x="2611193" y="742122"/>
                </a:cubicBezTo>
                <a:cubicBezTo>
                  <a:pt x="2518428" y="746539"/>
                  <a:pt x="2425447" y="747662"/>
                  <a:pt x="2332897" y="755374"/>
                </a:cubicBezTo>
                <a:cubicBezTo>
                  <a:pt x="2318976" y="756534"/>
                  <a:pt x="2303018" y="778503"/>
                  <a:pt x="2293141" y="768626"/>
                </a:cubicBezTo>
                <a:cubicBezTo>
                  <a:pt x="2273386" y="748871"/>
                  <a:pt x="2289882" y="704610"/>
                  <a:pt x="2266636" y="689113"/>
                </a:cubicBezTo>
                <a:cubicBezTo>
                  <a:pt x="2216484" y="655678"/>
                  <a:pt x="2238142" y="673871"/>
                  <a:pt x="2200375" y="636105"/>
                </a:cubicBezTo>
                <a:cubicBezTo>
                  <a:pt x="2178081" y="569221"/>
                  <a:pt x="2203313" y="617798"/>
                  <a:pt x="2147367" y="569844"/>
                </a:cubicBezTo>
                <a:cubicBezTo>
                  <a:pt x="2128394" y="553582"/>
                  <a:pt x="2115150" y="530696"/>
                  <a:pt x="2094358" y="516835"/>
                </a:cubicBezTo>
                <a:cubicBezTo>
                  <a:pt x="2044205" y="483401"/>
                  <a:pt x="2065863" y="501593"/>
                  <a:pt x="2028097" y="463826"/>
                </a:cubicBezTo>
                <a:cubicBezTo>
                  <a:pt x="2051672" y="369524"/>
                  <a:pt x="2070427" y="348721"/>
                  <a:pt x="2041349" y="251792"/>
                </a:cubicBezTo>
                <a:cubicBezTo>
                  <a:pt x="2037759" y="239825"/>
                  <a:pt x="2023680" y="234122"/>
                  <a:pt x="2014845" y="225287"/>
                </a:cubicBezTo>
                <a:cubicBezTo>
                  <a:pt x="2010428" y="212035"/>
                  <a:pt x="2008780" y="197509"/>
                  <a:pt x="2001593" y="185531"/>
                </a:cubicBezTo>
                <a:cubicBezTo>
                  <a:pt x="1995165" y="174817"/>
                  <a:pt x="1980676" y="170201"/>
                  <a:pt x="1975088" y="159026"/>
                </a:cubicBezTo>
                <a:cubicBezTo>
                  <a:pt x="1962594" y="134038"/>
                  <a:pt x="1957419" y="106017"/>
                  <a:pt x="1948584" y="79513"/>
                </a:cubicBezTo>
                <a:cubicBezTo>
                  <a:pt x="1932209" y="30387"/>
                  <a:pt x="1941579" y="52251"/>
                  <a:pt x="1922080" y="13253"/>
                </a:cubicBezTo>
              </a:path>
            </a:pathLst>
          </a:custGeom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4" name="Straight Arrow Connector 53"/>
          <p:cNvCxnSpPr>
            <a:stCxn id="50" idx="248"/>
          </p:cNvCxnSpPr>
          <p:nvPr/>
        </p:nvCxnSpPr>
        <p:spPr>
          <a:xfrm flipH="1" flipV="1">
            <a:off x="3034751" y="3657606"/>
            <a:ext cx="66258" cy="119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Flowchart: Process 54"/>
          <p:cNvSpPr/>
          <p:nvPr/>
        </p:nvSpPr>
        <p:spPr>
          <a:xfrm>
            <a:off x="2769704" y="3710609"/>
            <a:ext cx="79513" cy="53008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/>
          <p:cNvSpPr/>
          <p:nvPr/>
        </p:nvSpPr>
        <p:spPr>
          <a:xfrm>
            <a:off x="1722784" y="5499652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392019" y="4724399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/>
          <p:cNvSpPr/>
          <p:nvPr/>
        </p:nvSpPr>
        <p:spPr>
          <a:xfrm>
            <a:off x="3604593" y="6069494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3014871" y="5453268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/>
          <p:cNvSpPr/>
          <p:nvPr/>
        </p:nvSpPr>
        <p:spPr>
          <a:xfrm>
            <a:off x="2478158" y="6095999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3147393" y="3982278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/>
          <p:cNvSpPr/>
          <p:nvPr/>
        </p:nvSpPr>
        <p:spPr>
          <a:xfrm>
            <a:off x="4711150" y="5413513"/>
            <a:ext cx="72886" cy="59636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4287080" y="6102624"/>
            <a:ext cx="53008" cy="92765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265" y="6012224"/>
            <a:ext cx="354041" cy="375876"/>
          </a:xfrm>
          <a:prstGeom prst="rect">
            <a:avLst/>
          </a:prstGeom>
          <a:noFill/>
        </p:spPr>
      </p:pic>
      <p:pic>
        <p:nvPicPr>
          <p:cNvPr id="7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260721">
            <a:off x="3598299" y="5581528"/>
            <a:ext cx="354041" cy="375876"/>
          </a:xfrm>
          <a:prstGeom prst="rect">
            <a:avLst/>
          </a:prstGeom>
          <a:noFill/>
        </p:spPr>
      </p:pic>
      <p:sp>
        <p:nvSpPr>
          <p:cNvPr id="79" name="TextBox 78"/>
          <p:cNvSpPr txBox="1"/>
          <p:nvPr/>
        </p:nvSpPr>
        <p:spPr>
          <a:xfrm>
            <a:off x="4717774" y="421419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02697" y="420756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241230" y="420756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66518" y="420756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738184" y="421419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970096" y="4207568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4725">
            <a:off x="2544731" y="4641468"/>
            <a:ext cx="385556" cy="375876"/>
          </a:xfrm>
          <a:prstGeom prst="rect">
            <a:avLst/>
          </a:prstGeom>
          <a:noFill/>
        </p:spPr>
      </p:pic>
      <p:sp>
        <p:nvSpPr>
          <p:cNvPr id="86" name="TextBox 85"/>
          <p:cNvSpPr txBox="1"/>
          <p:nvPr/>
        </p:nvSpPr>
        <p:spPr>
          <a:xfrm>
            <a:off x="6228512" y="4214196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80911" y="420757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65831" y="421419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F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3922644" y="4678017"/>
            <a:ext cx="72886" cy="59636"/>
          </a:xfrm>
          <a:prstGeom prst="ellipse">
            <a:avLst/>
          </a:prstGeom>
          <a:solidFill>
            <a:srgbClr val="FF3399"/>
          </a:solidFill>
          <a:ln>
            <a:solidFill>
              <a:srgbClr val="472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40741">
            <a:off x="1849013" y="5389373"/>
            <a:ext cx="354041" cy="375876"/>
          </a:xfrm>
          <a:prstGeom prst="rect">
            <a:avLst/>
          </a:prstGeom>
          <a:noFill/>
        </p:spPr>
      </p:pic>
      <p:pic>
        <p:nvPicPr>
          <p:cNvPr id="6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4474" y="5329738"/>
            <a:ext cx="354041" cy="375876"/>
          </a:xfrm>
          <a:prstGeom prst="rect">
            <a:avLst/>
          </a:prstGeom>
          <a:noFill/>
        </p:spPr>
      </p:pic>
      <p:pic>
        <p:nvPicPr>
          <p:cNvPr id="6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4725">
            <a:off x="4472922" y="5973311"/>
            <a:ext cx="385556" cy="375876"/>
          </a:xfrm>
          <a:prstGeom prst="rect">
            <a:avLst/>
          </a:prstGeom>
          <a:noFill/>
        </p:spPr>
      </p:pic>
      <p:pic>
        <p:nvPicPr>
          <p:cNvPr id="72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4725">
            <a:off x="4930122" y="5290823"/>
            <a:ext cx="385556" cy="375876"/>
          </a:xfrm>
          <a:prstGeom prst="rect">
            <a:avLst/>
          </a:prstGeom>
          <a:noFill/>
        </p:spPr>
      </p:pic>
      <p:pic>
        <p:nvPicPr>
          <p:cNvPr id="7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4725">
            <a:off x="4161494" y="4548703"/>
            <a:ext cx="385556" cy="375876"/>
          </a:xfrm>
          <a:prstGeom prst="rect">
            <a:avLst/>
          </a:prstGeom>
          <a:noFill/>
        </p:spPr>
      </p:pic>
      <p:pic>
        <p:nvPicPr>
          <p:cNvPr id="8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84725">
            <a:off x="3339861" y="3846337"/>
            <a:ext cx="385556" cy="375876"/>
          </a:xfrm>
          <a:prstGeom prst="rect">
            <a:avLst/>
          </a:prstGeom>
          <a:noFill/>
        </p:spPr>
      </p:pic>
      <p:pic>
        <p:nvPicPr>
          <p:cNvPr id="65" name="Picture 2" descr="D:\PES\DS_2020\Madam\Ha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90861">
            <a:off x="1994447" y="3727169"/>
            <a:ext cx="530087" cy="530087"/>
          </a:xfrm>
          <a:prstGeom prst="rect">
            <a:avLst/>
          </a:prstGeom>
          <a:noFill/>
        </p:spPr>
      </p:pic>
      <p:pic>
        <p:nvPicPr>
          <p:cNvPr id="73" name="Picture 2" descr="D:\PES\DS_2020\Madam\Han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90861">
            <a:off x="1298708" y="4343396"/>
            <a:ext cx="530087" cy="530087"/>
          </a:xfrm>
          <a:prstGeom prst="rect">
            <a:avLst/>
          </a:prstGeom>
          <a:noFill/>
        </p:spPr>
      </p:pic>
      <p:pic>
        <p:nvPicPr>
          <p:cNvPr id="75" name="Picture 2" descr="D:\PES\DS_2020\Madam\Ha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001071" y="5138526"/>
            <a:ext cx="371068" cy="371068"/>
          </a:xfrm>
          <a:prstGeom prst="rect">
            <a:avLst/>
          </a:prstGeom>
          <a:noFill/>
        </p:spPr>
      </p:pic>
      <p:pic>
        <p:nvPicPr>
          <p:cNvPr id="88" name="Picture 2" descr="D:\PES\DS_2020\Madam\Han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690861">
            <a:off x="1949476" y="5246393"/>
            <a:ext cx="461505" cy="461505"/>
          </a:xfrm>
          <a:prstGeom prst="rect">
            <a:avLst/>
          </a:prstGeom>
          <a:noFill/>
        </p:spPr>
      </p:pic>
      <p:pic>
        <p:nvPicPr>
          <p:cNvPr id="91" name="Picture 2" descr="D:\PES\DS_2020\Madam\Ha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630550" y="5860770"/>
            <a:ext cx="371068" cy="371068"/>
          </a:xfrm>
          <a:prstGeom prst="rect">
            <a:avLst/>
          </a:prstGeom>
          <a:noFill/>
        </p:spPr>
      </p:pic>
      <p:pic>
        <p:nvPicPr>
          <p:cNvPr id="92" name="Picture 2" descr="D:\PES\DS_2020\Madam\Ha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756446" y="4462665"/>
            <a:ext cx="371068" cy="371068"/>
          </a:xfrm>
          <a:prstGeom prst="rect">
            <a:avLst/>
          </a:prstGeom>
          <a:noFill/>
        </p:spPr>
      </p:pic>
      <p:pic>
        <p:nvPicPr>
          <p:cNvPr id="93" name="Picture 2" descr="D:\PES\DS_2020\Madam\Han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250" y="4603662"/>
            <a:ext cx="461505" cy="461505"/>
          </a:xfrm>
          <a:prstGeom prst="rect">
            <a:avLst/>
          </a:prstGeom>
          <a:noFill/>
        </p:spPr>
      </p:pic>
      <p:pic>
        <p:nvPicPr>
          <p:cNvPr id="94" name="Picture 2" descr="D:\PES\DS_2020\Madam\Han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6120" y="5279523"/>
            <a:ext cx="461505" cy="461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/>
      <p:bldP spid="82" grpId="0"/>
      <p:bldP spid="83" grpId="0"/>
      <p:bldP spid="84" grpId="0"/>
      <p:bldP spid="86" grpId="0"/>
      <p:bldP spid="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9" y="1423850"/>
            <a:ext cx="792934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while(current != null)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/* Travel down left branches as far as possible 		saving pointers to nodes passed in the stack*/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	}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//At this point, the left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subtree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is empty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//visit the node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//traverse right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subtree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 or current != null)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291330"/>
            <a:ext cx="48332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while(current != null)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 or current != null)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4" name="Group 46"/>
          <p:cNvGrpSpPr/>
          <p:nvPr/>
        </p:nvGrpSpPr>
        <p:grpSpPr>
          <a:xfrm>
            <a:off x="5717341" y="2007316"/>
            <a:ext cx="2419116" cy="1737174"/>
            <a:chOff x="1768571" y="3292587"/>
            <a:chExt cx="2419116" cy="1737174"/>
          </a:xfrm>
        </p:grpSpPr>
        <p:sp>
          <p:nvSpPr>
            <p:cNvPr id="115" name="Oval 114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116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15" idx="3"/>
                <a:endCxn id="126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15" idx="5"/>
                <a:endCxn id="124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26" idx="3"/>
                <a:endCxn id="122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1" name="Straight Connector 120"/>
              <p:cNvCxnSpPr>
                <a:stCxn id="126" idx="5"/>
                <a:endCxn id="120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50"/>
          <p:cNvGrpSpPr/>
          <p:nvPr/>
        </p:nvGrpSpPr>
        <p:grpSpPr>
          <a:xfrm>
            <a:off x="6775634" y="4457837"/>
            <a:ext cx="967411" cy="1944662"/>
            <a:chOff x="7054512" y="4707929"/>
            <a:chExt cx="967411" cy="175008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916525" y="385146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927653" y="6241769"/>
            <a:ext cx="5751444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Note: Stack has Address of Nodes Pushed In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844182" y="3877969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2743" y="1648949"/>
            <a:ext cx="473525" cy="480982"/>
          </a:xfrm>
          <a:prstGeom prst="rect">
            <a:avLst/>
          </a:prstGeom>
          <a:noFill/>
        </p:spPr>
      </p:pic>
      <p:pic>
        <p:nvPicPr>
          <p:cNvPr id="14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0099" y="2013385"/>
            <a:ext cx="473525" cy="480982"/>
          </a:xfrm>
          <a:prstGeom prst="rect">
            <a:avLst/>
          </a:prstGeom>
          <a:noFill/>
        </p:spPr>
      </p:pic>
      <p:pic>
        <p:nvPicPr>
          <p:cNvPr id="1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0236" y="2801888"/>
            <a:ext cx="473525" cy="480982"/>
          </a:xfrm>
          <a:prstGeom prst="rect">
            <a:avLst/>
          </a:prstGeom>
          <a:noFill/>
        </p:spPr>
      </p:pic>
      <p:pic>
        <p:nvPicPr>
          <p:cNvPr id="14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6133" y="3471123"/>
            <a:ext cx="473525" cy="480982"/>
          </a:xfrm>
          <a:prstGeom prst="rect">
            <a:avLst/>
          </a:prstGeom>
          <a:noFill/>
        </p:spPr>
      </p:pic>
      <p:sp>
        <p:nvSpPr>
          <p:cNvPr id="163" name="TextBox 162"/>
          <p:cNvSpPr txBox="1"/>
          <p:nvPr/>
        </p:nvSpPr>
        <p:spPr>
          <a:xfrm>
            <a:off x="6850808" y="3871339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8" name="Group 64"/>
          <p:cNvGrpSpPr/>
          <p:nvPr/>
        </p:nvGrpSpPr>
        <p:grpSpPr>
          <a:xfrm>
            <a:off x="6023040" y="1878868"/>
            <a:ext cx="1102674" cy="714323"/>
            <a:chOff x="4717895" y="3018369"/>
            <a:chExt cx="1102674" cy="714323"/>
          </a:xfrm>
        </p:grpSpPr>
        <p:pic>
          <p:nvPicPr>
            <p:cNvPr id="169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170" name="Rectangle 169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  <p:pic>
        <p:nvPicPr>
          <p:cNvPr id="171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8131" y="2357942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104 0.28746 " pathEditMode="relative" ptsTypes="AA">
                                      <p:cBhvr>
                                        <p:cTn id="4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9" grpId="0" animBg="1"/>
      <p:bldP spid="141" grpId="0"/>
      <p:bldP spid="141" grpId="2"/>
      <p:bldP spid="1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Iterative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Inorder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Traversal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8" y="1291330"/>
            <a:ext cx="483325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iterativeInorder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(root)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emptyStack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root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while(current != null)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{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	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push(s, current)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	current = current-&gt;left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  }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= pop(s)		</a:t>
            </a: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print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-&gt;info	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  current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poppedNode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-&gt;right</a:t>
            </a:r>
          </a:p>
          <a:p>
            <a:pPr marL="457200" indent="-457200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 while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(!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isEmpty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(s) or current != null)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6"/>
          <p:cNvGrpSpPr/>
          <p:nvPr/>
        </p:nvGrpSpPr>
        <p:grpSpPr>
          <a:xfrm>
            <a:off x="5717341" y="2007316"/>
            <a:ext cx="2419116" cy="1737174"/>
            <a:chOff x="1768571" y="3292587"/>
            <a:chExt cx="2419116" cy="1737174"/>
          </a:xfrm>
        </p:grpSpPr>
        <p:sp>
          <p:nvSpPr>
            <p:cNvPr id="115" name="Oval 114"/>
            <p:cNvSpPr/>
            <p:nvPr/>
          </p:nvSpPr>
          <p:spPr>
            <a:xfrm>
              <a:off x="3160056" y="32925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5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2464310" y="3615933"/>
              <a:ext cx="764615" cy="711463"/>
              <a:chOff x="2464310" y="3615933"/>
              <a:chExt cx="764615" cy="711463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7" name="Straight Connector 126"/>
              <p:cNvCxnSpPr>
                <a:stCxn id="115" idx="3"/>
                <a:endCxn id="126" idx="7"/>
              </p:cNvCxnSpPr>
              <p:nvPr/>
            </p:nvCxnSpPr>
            <p:spPr>
              <a:xfrm rot="5400000">
                <a:off x="2853257" y="3628381"/>
                <a:ext cx="388115" cy="36322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3"/>
            <p:cNvGrpSpPr/>
            <p:nvPr/>
          </p:nvGrpSpPr>
          <p:grpSpPr>
            <a:xfrm>
              <a:off x="3561450" y="3615933"/>
              <a:ext cx="626237" cy="744593"/>
              <a:chOff x="3561450" y="3615933"/>
              <a:chExt cx="626237" cy="74459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3729891" y="3981701"/>
                <a:ext cx="457796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6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5" name="Straight Connector 124"/>
              <p:cNvCxnSpPr>
                <a:stCxn id="115" idx="5"/>
                <a:endCxn id="124" idx="0"/>
              </p:cNvCxnSpPr>
              <p:nvPr/>
            </p:nvCxnSpPr>
            <p:spPr>
              <a:xfrm rot="16200000" flipH="1">
                <a:off x="3577236" y="3600147"/>
                <a:ext cx="365767" cy="39733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36"/>
            <p:cNvGrpSpPr/>
            <p:nvPr/>
          </p:nvGrpSpPr>
          <p:grpSpPr>
            <a:xfrm>
              <a:off x="1768571" y="4271918"/>
              <a:ext cx="764608" cy="711460"/>
              <a:chOff x="2464310" y="3615936"/>
              <a:chExt cx="764608" cy="711460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2464310" y="394857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2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3" name="Straight Connector 122"/>
              <p:cNvCxnSpPr>
                <a:stCxn id="126" idx="3"/>
                <a:endCxn id="122" idx="7"/>
              </p:cNvCxnSpPr>
              <p:nvPr/>
            </p:nvCxnSpPr>
            <p:spPr>
              <a:xfrm rot="5400000">
                <a:off x="2853255" y="3628386"/>
                <a:ext cx="388113" cy="3632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39"/>
            <p:cNvGrpSpPr/>
            <p:nvPr/>
          </p:nvGrpSpPr>
          <p:grpSpPr>
            <a:xfrm>
              <a:off x="2865704" y="4271918"/>
              <a:ext cx="638709" cy="757843"/>
              <a:chOff x="3561444" y="3602683"/>
              <a:chExt cx="638709" cy="757843"/>
            </a:xfrm>
          </p:grpSpPr>
          <p:sp>
            <p:nvSpPr>
              <p:cNvPr id="120" name="Oval 119"/>
              <p:cNvSpPr/>
              <p:nvPr/>
            </p:nvSpPr>
            <p:spPr>
              <a:xfrm>
                <a:off x="3729891" y="3981701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21" name="Straight Connector 120"/>
              <p:cNvCxnSpPr>
                <a:stCxn id="126" idx="5"/>
                <a:endCxn id="120" idx="0"/>
              </p:cNvCxnSpPr>
              <p:nvPr/>
            </p:nvCxnSpPr>
            <p:spPr>
              <a:xfrm rot="16200000" flipH="1">
                <a:off x="3573724" y="3590403"/>
                <a:ext cx="379018" cy="40357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50"/>
          <p:cNvGrpSpPr/>
          <p:nvPr/>
        </p:nvGrpSpPr>
        <p:grpSpPr>
          <a:xfrm>
            <a:off x="6775634" y="4457837"/>
            <a:ext cx="967411" cy="1944662"/>
            <a:chOff x="7054512" y="4707929"/>
            <a:chExt cx="967411" cy="1750080"/>
          </a:xfrm>
        </p:grpSpPr>
        <p:cxnSp>
          <p:nvCxnSpPr>
            <p:cNvPr id="129" name="Straight Connector 128"/>
            <p:cNvCxnSpPr/>
            <p:nvPr/>
          </p:nvCxnSpPr>
          <p:spPr>
            <a:xfrm rot="5400000">
              <a:off x="6192327" y="5582573"/>
              <a:ext cx="1750080" cy="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7139852" y="5576747"/>
              <a:ext cx="1743452" cy="582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054512" y="6443963"/>
              <a:ext cx="967411" cy="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5916525" y="3851461"/>
            <a:ext cx="1623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current = 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0236" y="2801888"/>
            <a:ext cx="473525" cy="480982"/>
          </a:xfrm>
          <a:prstGeom prst="rect">
            <a:avLst/>
          </a:prstGeom>
          <a:noFill/>
        </p:spPr>
      </p:pic>
      <p:pic>
        <p:nvPicPr>
          <p:cNvPr id="14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6133" y="3518646"/>
            <a:ext cx="473525" cy="480982"/>
          </a:xfrm>
          <a:prstGeom prst="rect">
            <a:avLst/>
          </a:prstGeom>
          <a:noFill/>
        </p:spPr>
      </p:pic>
      <p:pic>
        <p:nvPicPr>
          <p:cNvPr id="14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785" y="3869829"/>
            <a:ext cx="473525" cy="480982"/>
          </a:xfrm>
          <a:prstGeom prst="rect">
            <a:avLst/>
          </a:prstGeom>
          <a:noFill/>
        </p:spPr>
      </p:pic>
      <p:sp>
        <p:nvSpPr>
          <p:cNvPr id="164" name="TextBox 163"/>
          <p:cNvSpPr txBox="1"/>
          <p:nvPr/>
        </p:nvSpPr>
        <p:spPr>
          <a:xfrm>
            <a:off x="6857432" y="38647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64058" y="5845914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64060" y="3858088"/>
            <a:ext cx="80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46" name="Group 64"/>
          <p:cNvGrpSpPr/>
          <p:nvPr/>
        </p:nvGrpSpPr>
        <p:grpSpPr>
          <a:xfrm>
            <a:off x="5360434" y="2514974"/>
            <a:ext cx="1102674" cy="714323"/>
            <a:chOff x="4717895" y="3018369"/>
            <a:chExt cx="1102674" cy="714323"/>
          </a:xfrm>
        </p:grpSpPr>
        <p:pic>
          <p:nvPicPr>
            <p:cNvPr id="47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1455" y="3018369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48" name="Rectangle 47"/>
            <p:cNvSpPr/>
            <p:nvPr/>
          </p:nvSpPr>
          <p:spPr>
            <a:xfrm>
              <a:off x="4717895" y="3271027"/>
              <a:ext cx="1102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current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81961E-6 L 0.00104 0.2372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43" grpId="0"/>
      <p:bldP spid="4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7419</TotalTime>
  <Words>2836</Words>
  <Application>Microsoft Office PowerPoint</Application>
  <PresentationFormat>Custom</PresentationFormat>
  <Paragraphs>1742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Kusuma K V</cp:lastModifiedBy>
  <cp:revision>977</cp:revision>
  <dcterms:created xsi:type="dcterms:W3CDTF">2020-06-03T14:19:11Z</dcterms:created>
  <dcterms:modified xsi:type="dcterms:W3CDTF">2022-09-19T09:41:35Z</dcterms:modified>
</cp:coreProperties>
</file>