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28" r:id="rId4"/>
    <p:sldId id="429" r:id="rId5"/>
    <p:sldId id="431" r:id="rId6"/>
    <p:sldId id="432" r:id="rId7"/>
    <p:sldId id="433" r:id="rId8"/>
    <p:sldId id="435" r:id="rId9"/>
    <p:sldId id="436" r:id="rId10"/>
    <p:sldId id="437" r:id="rId11"/>
    <p:sldId id="438" r:id="rId12"/>
    <p:sldId id="439" r:id="rId13"/>
    <p:sldId id="440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50000"/>
              </a:lnSpc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Traverse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the forest formed by the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of the first tree, if any</a:t>
            </a:r>
          </a:p>
          <a:p>
            <a:pPr marL="230400" indent="-230400" algn="just">
              <a:lnSpc>
                <a:spcPct val="150000"/>
              </a:lnSpc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Traverse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the forest formed by the remaining trees in the forest, if any</a:t>
            </a:r>
          </a:p>
          <a:p>
            <a:pPr marL="230400" indent="-230400" algn="just">
              <a:lnSpc>
                <a:spcPct val="150000"/>
              </a:lnSpc>
              <a:buAutoNum type="arabicPeriod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Visit the root of the first tree in the forest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Tree Traversal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751387" y="2613714"/>
            <a:ext cx="4422812" cy="2974355"/>
            <a:chOff x="1770301" y="1908312"/>
            <a:chExt cx="4422812" cy="2974355"/>
          </a:xfrm>
        </p:grpSpPr>
        <p:sp>
          <p:nvSpPr>
            <p:cNvPr id="13" name="Oval 12"/>
            <p:cNvSpPr/>
            <p:nvPr/>
          </p:nvSpPr>
          <p:spPr>
            <a:xfrm>
              <a:off x="5718322" y="2849218"/>
              <a:ext cx="474791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76334" y="190831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60021" y="2770273"/>
              <a:ext cx="45302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5"/>
              <a:endCxn id="13" idx="0"/>
            </p:cNvCxnSpPr>
            <p:nvPr/>
          </p:nvCxnSpPr>
          <p:spPr>
            <a:xfrm rot="16200000" flipH="1">
              <a:off x="4957944" y="1851443"/>
              <a:ext cx="617559" cy="13779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3"/>
              <a:endCxn id="12" idx="0"/>
            </p:cNvCxnSpPr>
            <p:nvPr/>
          </p:nvCxnSpPr>
          <p:spPr>
            <a:xfrm rot="5400000">
              <a:off x="3146560" y="1671631"/>
              <a:ext cx="538614" cy="1658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178984" y="289275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4"/>
              <a:endCxn id="16" idx="0"/>
            </p:cNvCxnSpPr>
            <p:nvPr/>
          </p:nvCxnSpPr>
          <p:spPr>
            <a:xfrm rot="16200000" flipH="1">
              <a:off x="4109979" y="2588623"/>
              <a:ext cx="605622" cy="2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70301" y="3622578"/>
              <a:ext cx="45302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61713" y="366271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>
              <a:stCxn id="12" idx="5"/>
              <a:endCxn id="19" idx="0"/>
            </p:cNvCxnSpPr>
            <p:nvPr/>
          </p:nvCxnSpPr>
          <p:spPr>
            <a:xfrm rot="16200000" flipH="1">
              <a:off x="2637225" y="3203093"/>
              <a:ext cx="569093" cy="3501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8" idx="0"/>
            </p:cNvCxnSpPr>
            <p:nvPr/>
          </p:nvCxnSpPr>
          <p:spPr>
            <a:xfrm rot="5400000">
              <a:off x="1947110" y="3143323"/>
              <a:ext cx="528958" cy="4295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135442" y="3659110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>
              <a:stCxn id="16" idx="4"/>
              <a:endCxn id="32" idx="0"/>
            </p:cNvCxnSpPr>
            <p:nvPr/>
          </p:nvCxnSpPr>
          <p:spPr>
            <a:xfrm rot="5400000">
              <a:off x="4198581" y="3443576"/>
              <a:ext cx="387526" cy="435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013523" y="450384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>
              <a:stCxn id="32" idx="4"/>
              <a:endCxn id="35" idx="0"/>
            </p:cNvCxnSpPr>
            <p:nvPr/>
          </p:nvCxnSpPr>
          <p:spPr>
            <a:xfrm rot="5400000">
              <a:off x="4076661" y="4209929"/>
              <a:ext cx="465907" cy="121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168" y="2448903"/>
            <a:ext cx="530087" cy="530087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5724940" y="3511825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6852" y="3505201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5632" y="3505201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80727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92570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04601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29884" y="3505200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42105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46" y="3343425"/>
            <a:ext cx="530087" cy="530087"/>
          </a:xfrm>
          <a:prstGeom prst="rect">
            <a:avLst/>
          </a:prstGeom>
          <a:noFill/>
        </p:spPr>
      </p:pic>
      <p:pic>
        <p:nvPicPr>
          <p:cNvPr id="53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786" y="4277703"/>
            <a:ext cx="530087" cy="530087"/>
          </a:xfrm>
          <a:prstGeom prst="rect">
            <a:avLst/>
          </a:prstGeom>
          <a:noFill/>
        </p:spPr>
      </p:pic>
      <p:pic>
        <p:nvPicPr>
          <p:cNvPr id="5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089" y="4244573"/>
            <a:ext cx="530087" cy="530087"/>
          </a:xfrm>
          <a:prstGeom prst="rect">
            <a:avLst/>
          </a:prstGeom>
          <a:noFill/>
        </p:spPr>
      </p:pic>
      <p:pic>
        <p:nvPicPr>
          <p:cNvPr id="5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794" y="3515703"/>
            <a:ext cx="530087" cy="530087"/>
          </a:xfrm>
          <a:prstGeom prst="rect">
            <a:avLst/>
          </a:prstGeom>
          <a:noFill/>
        </p:spPr>
      </p:pic>
      <p:pic>
        <p:nvPicPr>
          <p:cNvPr id="5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168" y="4290955"/>
            <a:ext cx="530087" cy="530087"/>
          </a:xfrm>
          <a:prstGeom prst="rect">
            <a:avLst/>
          </a:prstGeom>
          <a:noFill/>
        </p:spPr>
      </p:pic>
      <p:pic>
        <p:nvPicPr>
          <p:cNvPr id="57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142" y="5125842"/>
            <a:ext cx="530087" cy="530087"/>
          </a:xfrm>
          <a:prstGeom prst="rect">
            <a:avLst/>
          </a:prstGeom>
          <a:noFill/>
        </p:spPr>
      </p:pic>
      <p:pic>
        <p:nvPicPr>
          <p:cNvPr id="58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76" y="3509077"/>
            <a:ext cx="530087" cy="53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(TREE *root)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if(root!=NULL)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(root-&gt;child);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(root-&gt;sibling);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(" %d ", root-&gt;info);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Forest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64" name="Picture 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1646583"/>
            <a:ext cx="54292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49357" y="4585252"/>
            <a:ext cx="367085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Preorder:  ABCDEFGHIJKLMPRQNO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Inorder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: BDEFCAIJKHGRPQMNOL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Postorder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: FEDCBKJIHRQPONMLGA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n-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Tree Traversal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Structure of 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revisited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info;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*child;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*sibling;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With the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implemented as having pointers to first child and immediate sibling, the traversal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for a tree are defined as follows:</a:t>
            </a:r>
          </a:p>
          <a:p>
            <a:pPr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30400" indent="-2304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1. Visit the root of the first tree in the forest</a:t>
            </a:r>
          </a:p>
          <a:p>
            <a:pPr marL="230400" indent="-2304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2. Traverse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the forest formed by the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of  the first tree, if any</a:t>
            </a:r>
          </a:p>
          <a:p>
            <a:pPr marL="230400" indent="-2304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3. Traverse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the forest formed by the remaining trees in the forest, if 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Tree Traversal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751387" y="2613714"/>
            <a:ext cx="4422812" cy="2974355"/>
            <a:chOff x="1770301" y="1908312"/>
            <a:chExt cx="4422812" cy="2974355"/>
          </a:xfrm>
        </p:grpSpPr>
        <p:sp>
          <p:nvSpPr>
            <p:cNvPr id="13" name="Oval 12"/>
            <p:cNvSpPr/>
            <p:nvPr/>
          </p:nvSpPr>
          <p:spPr>
            <a:xfrm>
              <a:off x="5718322" y="2849218"/>
              <a:ext cx="474791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76334" y="190831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60021" y="2770273"/>
              <a:ext cx="45302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5"/>
              <a:endCxn id="13" idx="0"/>
            </p:cNvCxnSpPr>
            <p:nvPr/>
          </p:nvCxnSpPr>
          <p:spPr>
            <a:xfrm rot="16200000" flipH="1">
              <a:off x="4957944" y="1851443"/>
              <a:ext cx="617559" cy="13779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3"/>
              <a:endCxn id="12" idx="0"/>
            </p:cNvCxnSpPr>
            <p:nvPr/>
          </p:nvCxnSpPr>
          <p:spPr>
            <a:xfrm rot="5400000">
              <a:off x="3146560" y="1671631"/>
              <a:ext cx="538614" cy="1658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178984" y="289275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4"/>
              <a:endCxn id="16" idx="0"/>
            </p:cNvCxnSpPr>
            <p:nvPr/>
          </p:nvCxnSpPr>
          <p:spPr>
            <a:xfrm rot="16200000" flipH="1">
              <a:off x="4109979" y="2588623"/>
              <a:ext cx="605622" cy="2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70301" y="3622578"/>
              <a:ext cx="45302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61713" y="366271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>
              <a:stCxn id="12" idx="5"/>
              <a:endCxn id="19" idx="0"/>
            </p:cNvCxnSpPr>
            <p:nvPr/>
          </p:nvCxnSpPr>
          <p:spPr>
            <a:xfrm rot="16200000" flipH="1">
              <a:off x="2637225" y="3203093"/>
              <a:ext cx="569093" cy="3501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8" idx="0"/>
            </p:cNvCxnSpPr>
            <p:nvPr/>
          </p:nvCxnSpPr>
          <p:spPr>
            <a:xfrm rot="5400000">
              <a:off x="1947110" y="3143323"/>
              <a:ext cx="528958" cy="4295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135442" y="3659110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>
              <a:stCxn id="16" idx="4"/>
              <a:endCxn id="32" idx="0"/>
            </p:cNvCxnSpPr>
            <p:nvPr/>
          </p:nvCxnSpPr>
          <p:spPr>
            <a:xfrm rot="5400000">
              <a:off x="4198581" y="3443576"/>
              <a:ext cx="387526" cy="435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013523" y="450384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>
              <a:stCxn id="32" idx="4"/>
              <a:endCxn id="35" idx="0"/>
            </p:cNvCxnSpPr>
            <p:nvPr/>
          </p:nvCxnSpPr>
          <p:spPr>
            <a:xfrm rot="5400000">
              <a:off x="4076661" y="4209929"/>
              <a:ext cx="465907" cy="121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168" y="2448903"/>
            <a:ext cx="530087" cy="530087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5724940" y="3511825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6852" y="3505201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5632" y="3505201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7664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6444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8475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03758" y="3505200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29042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46" y="3343425"/>
            <a:ext cx="530087" cy="530087"/>
          </a:xfrm>
          <a:prstGeom prst="rect">
            <a:avLst/>
          </a:prstGeom>
          <a:noFill/>
        </p:spPr>
      </p:pic>
      <p:pic>
        <p:nvPicPr>
          <p:cNvPr id="53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786" y="4277703"/>
            <a:ext cx="530087" cy="530087"/>
          </a:xfrm>
          <a:prstGeom prst="rect">
            <a:avLst/>
          </a:prstGeom>
          <a:noFill/>
        </p:spPr>
      </p:pic>
      <p:pic>
        <p:nvPicPr>
          <p:cNvPr id="5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089" y="4244573"/>
            <a:ext cx="530087" cy="530087"/>
          </a:xfrm>
          <a:prstGeom prst="rect">
            <a:avLst/>
          </a:prstGeom>
          <a:noFill/>
        </p:spPr>
      </p:pic>
      <p:pic>
        <p:nvPicPr>
          <p:cNvPr id="5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794" y="3515703"/>
            <a:ext cx="530087" cy="530087"/>
          </a:xfrm>
          <a:prstGeom prst="rect">
            <a:avLst/>
          </a:prstGeom>
          <a:noFill/>
        </p:spPr>
      </p:pic>
      <p:pic>
        <p:nvPicPr>
          <p:cNvPr id="5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168" y="4290955"/>
            <a:ext cx="530087" cy="530087"/>
          </a:xfrm>
          <a:prstGeom prst="rect">
            <a:avLst/>
          </a:prstGeom>
          <a:noFill/>
        </p:spPr>
      </p:pic>
      <p:pic>
        <p:nvPicPr>
          <p:cNvPr id="57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142" y="5125842"/>
            <a:ext cx="530087" cy="530087"/>
          </a:xfrm>
          <a:prstGeom prst="rect">
            <a:avLst/>
          </a:prstGeom>
          <a:noFill/>
        </p:spPr>
      </p:pic>
      <p:pic>
        <p:nvPicPr>
          <p:cNvPr id="58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76" y="3509077"/>
            <a:ext cx="530087" cy="53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(TREE *root)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if(root!=NULL)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(" %d ",root-&gt;info);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(root-&gt;child);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(root-&gt;sibling);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1. Traverse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the forest formed by the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of the  first tree, if any</a:t>
            </a:r>
          </a:p>
          <a:p>
            <a:pPr marL="230400" indent="-2304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2. Visit the root of the first tree in the forest</a:t>
            </a:r>
          </a:p>
          <a:p>
            <a:pPr marL="230400" indent="-2304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3. Traverse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the forest formed by the remaining trees in the forest, if 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Tree Traversal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751387" y="2613714"/>
            <a:ext cx="4422812" cy="2974355"/>
            <a:chOff x="1770301" y="1908312"/>
            <a:chExt cx="4422812" cy="2974355"/>
          </a:xfrm>
        </p:grpSpPr>
        <p:sp>
          <p:nvSpPr>
            <p:cNvPr id="13" name="Oval 12"/>
            <p:cNvSpPr/>
            <p:nvPr/>
          </p:nvSpPr>
          <p:spPr>
            <a:xfrm>
              <a:off x="5718322" y="2849218"/>
              <a:ext cx="474791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76334" y="190831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360021" y="2770273"/>
              <a:ext cx="45302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5"/>
              <a:endCxn id="13" idx="0"/>
            </p:cNvCxnSpPr>
            <p:nvPr/>
          </p:nvCxnSpPr>
          <p:spPr>
            <a:xfrm rot="16200000" flipH="1">
              <a:off x="4957944" y="1851443"/>
              <a:ext cx="617559" cy="13779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3"/>
              <a:endCxn id="12" idx="0"/>
            </p:cNvCxnSpPr>
            <p:nvPr/>
          </p:nvCxnSpPr>
          <p:spPr>
            <a:xfrm rot="5400000">
              <a:off x="3146560" y="1671631"/>
              <a:ext cx="538614" cy="16586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178984" y="289275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4"/>
              <a:endCxn id="16" idx="0"/>
            </p:cNvCxnSpPr>
            <p:nvPr/>
          </p:nvCxnSpPr>
          <p:spPr>
            <a:xfrm rot="16200000" flipH="1">
              <a:off x="4109979" y="2588623"/>
              <a:ext cx="605622" cy="2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770301" y="3622578"/>
              <a:ext cx="45302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861713" y="366271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>
              <a:stCxn id="12" idx="5"/>
              <a:endCxn id="19" idx="0"/>
            </p:cNvCxnSpPr>
            <p:nvPr/>
          </p:nvCxnSpPr>
          <p:spPr>
            <a:xfrm rot="16200000" flipH="1">
              <a:off x="2637225" y="3203093"/>
              <a:ext cx="569093" cy="3501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3"/>
              <a:endCxn id="18" idx="0"/>
            </p:cNvCxnSpPr>
            <p:nvPr/>
          </p:nvCxnSpPr>
          <p:spPr>
            <a:xfrm rot="5400000">
              <a:off x="1947110" y="3143323"/>
              <a:ext cx="528958" cy="4295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135442" y="3659110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>
              <a:stCxn id="16" idx="4"/>
              <a:endCxn id="32" idx="0"/>
            </p:cNvCxnSpPr>
            <p:nvPr/>
          </p:nvCxnSpPr>
          <p:spPr>
            <a:xfrm rot="5400000">
              <a:off x="4198581" y="3443576"/>
              <a:ext cx="387526" cy="435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013523" y="4503842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>
              <a:stCxn id="32" idx="4"/>
              <a:endCxn id="35" idx="0"/>
            </p:cNvCxnSpPr>
            <p:nvPr/>
          </p:nvCxnSpPr>
          <p:spPr>
            <a:xfrm rot="5400000">
              <a:off x="4076661" y="4209929"/>
              <a:ext cx="465907" cy="1219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168" y="2448903"/>
            <a:ext cx="530087" cy="530087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5724940" y="3511825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6852" y="3505201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5632" y="3505201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7664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6444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78475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03758" y="3505200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29042" y="3505199"/>
            <a:ext cx="37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46" y="3343425"/>
            <a:ext cx="530087" cy="530087"/>
          </a:xfrm>
          <a:prstGeom prst="rect">
            <a:avLst/>
          </a:prstGeom>
          <a:noFill/>
        </p:spPr>
      </p:pic>
      <p:pic>
        <p:nvPicPr>
          <p:cNvPr id="53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786" y="4277703"/>
            <a:ext cx="530087" cy="530087"/>
          </a:xfrm>
          <a:prstGeom prst="rect">
            <a:avLst/>
          </a:prstGeom>
          <a:noFill/>
        </p:spPr>
      </p:pic>
      <p:pic>
        <p:nvPicPr>
          <p:cNvPr id="5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089" y="4244573"/>
            <a:ext cx="530087" cy="530087"/>
          </a:xfrm>
          <a:prstGeom prst="rect">
            <a:avLst/>
          </a:prstGeom>
          <a:noFill/>
        </p:spPr>
      </p:pic>
      <p:pic>
        <p:nvPicPr>
          <p:cNvPr id="5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7794" y="3515703"/>
            <a:ext cx="530087" cy="530087"/>
          </a:xfrm>
          <a:prstGeom prst="rect">
            <a:avLst/>
          </a:prstGeom>
          <a:noFill/>
        </p:spPr>
      </p:pic>
      <p:pic>
        <p:nvPicPr>
          <p:cNvPr id="5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168" y="4290955"/>
            <a:ext cx="530087" cy="530087"/>
          </a:xfrm>
          <a:prstGeom prst="rect">
            <a:avLst/>
          </a:prstGeom>
          <a:noFill/>
        </p:spPr>
      </p:pic>
      <p:pic>
        <p:nvPicPr>
          <p:cNvPr id="57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142" y="5125842"/>
            <a:ext cx="530087" cy="530087"/>
          </a:xfrm>
          <a:prstGeom prst="rect">
            <a:avLst/>
          </a:prstGeom>
          <a:noFill/>
        </p:spPr>
      </p:pic>
      <p:pic>
        <p:nvPicPr>
          <p:cNvPr id="58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176" y="3509077"/>
            <a:ext cx="530087" cy="53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92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(TREE *root)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if(root!=NULL)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{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(root-&gt;child);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(" %d ",root-&gt;info);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(root-&gt;sibling);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8603</TotalTime>
  <Words>484</Words>
  <Application>Microsoft Office PowerPoint</Application>
  <PresentationFormat>Custom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862</cp:revision>
  <dcterms:created xsi:type="dcterms:W3CDTF">2020-06-03T14:19:11Z</dcterms:created>
  <dcterms:modified xsi:type="dcterms:W3CDTF">2022-09-26T02:11:59Z</dcterms:modified>
</cp:coreProperties>
</file>