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549" r:id="rId4"/>
    <p:sldId id="557" r:id="rId5"/>
    <p:sldId id="552" r:id="rId6"/>
    <p:sldId id="555" r:id="rId7"/>
    <p:sldId id="556" r:id="rId8"/>
    <p:sldId id="4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744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30-10-2022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&amp; ITS APPLICATIONS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DATA STRUCTURES &amp; ITS 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, Suffix Tree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Trie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204" y="1292610"/>
            <a:ext cx="80156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-2268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 computer science, a 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also called digital tree or prefix tree, is a type of search tree, a tree data structure used for locating specific keys from within a set</a:t>
            </a:r>
          </a:p>
          <a:p>
            <a:pPr marL="226800" indent="-2268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These keys are most often strings, with links between nodes defined not by the entire key, but by individual characters</a:t>
            </a:r>
          </a:p>
          <a:p>
            <a:pPr marL="226800" indent="-226800"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26800" indent="-226800"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Common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of tries include storing a predictive text or 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autocomplete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dictionary and implementing approximate matching algorithms, such as those used in spell checking</a:t>
            </a:r>
          </a:p>
          <a:p>
            <a:pPr marL="226800" indent="-2268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uch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applications take advantage of a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trie's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ability to quickly search for, insert, and delete entries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0468" y="6314106"/>
            <a:ext cx="19591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 smtClean="0">
                <a:solidFill>
                  <a:schemeClr val="accent1">
                    <a:lumMod val="75000"/>
                  </a:schemeClr>
                </a:solidFill>
              </a:rPr>
              <a:t>https://en.wikipedia.org/wiki/Trie</a:t>
            </a:r>
            <a:endParaRPr lang="en-IN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Trie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-8308" y="1037230"/>
            <a:ext cx="9411615" cy="471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92769" y="1166191"/>
            <a:ext cx="950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Construct 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for the words: algorithm, data, datum, all, self, sea, search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Trie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204" y="1292610"/>
            <a:ext cx="82823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Applications: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• Dictionary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• Auto-complete feature found on Search Engine, Mobile Phone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Advantages: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• Strings can be printed in the alphabetical order easily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• Prefix search can be done (Auto complete)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Disadvantages: 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• Need for a lot of memory to store the strings because of storing many node pointers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Suffix Tree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204" y="1292610"/>
            <a:ext cx="8282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Suffix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: 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containing all the suffixes of the given data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Suffix Tree: A compressed suffix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54588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Suffix Tree</a:t>
            </a:r>
            <a:endParaRPr lang="en-IN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04194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10646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&amp; ITS APPLICATIONS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8204" y="1292610"/>
            <a:ext cx="8282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Construct a suffix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trie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for the word banana and show its suffix tree.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9785" y="430823"/>
            <a:ext cx="1308107" cy="152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kusumakv@pes.edu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Kusuma K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1106" y="1781906"/>
            <a:ext cx="2385041" cy="365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23045</TotalTime>
  <Words>192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Kusuma K V</dc:creator>
  <cp:lastModifiedBy>Dell</cp:lastModifiedBy>
  <cp:revision>1644</cp:revision>
  <dcterms:created xsi:type="dcterms:W3CDTF">2020-06-03T14:19:11Z</dcterms:created>
  <dcterms:modified xsi:type="dcterms:W3CDTF">2022-10-30T15:12:30Z</dcterms:modified>
</cp:coreProperties>
</file>