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5" roundtripDataSignature="AMtx7mgz60qDA+djpgDvyYq1Q/Q3MwN6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b1d39099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3b1d390991_0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b1d39099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3b1d390991_0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b1d39099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3b1d390991_0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b1d39099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3b1d390991_0_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b1d39099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3b1d390991_0_1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b1d39099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13b1d390991_0_1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b1d39099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13b1d390991_0_1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b1d39099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13b1d390991_0_1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b1d39099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13b1d390991_0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b1d39099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3b1d390991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b1d39099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3b1d390991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b1d39099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3b1d390991_0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1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1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1" name="Google Shape;81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3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3"/>
          <p:cNvSpPr txBox="1"/>
          <p:nvPr>
            <p:ph idx="1" type="body"/>
          </p:nvPr>
        </p:nvSpPr>
        <p:spPr>
          <a:xfrm rot="5400000">
            <a:off x="3920332" y="-1256507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4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7" name="Google Shape;37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4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4" name="Google Shape;44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7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4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4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4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9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4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40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hyperlink" Target="https://www.geeksforgeeks.org/arrays-in-javascript/" TargetMode="External"/><Relationship Id="rId5" Type="http://schemas.openxmlformats.org/officeDocument/2006/relationships/hyperlink" Target="https://www.geeksforgeeks.org/arrays-in-javascript/" TargetMode="External"/><Relationship Id="rId6" Type="http://schemas.openxmlformats.org/officeDocument/2006/relationships/hyperlink" Target="https://developer.mozilla.org/en-US/docs/Web/JavaScript/Reference/Global_Objects/Array/map" TargetMode="External"/><Relationship Id="rId7" Type="http://schemas.openxmlformats.org/officeDocument/2006/relationships/hyperlink" Target="https://developer.mozilla.org/en-US/docs/Web/JavaScript/Reference/Global_Objects/Array/map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4781550" y="1687512"/>
            <a:ext cx="7497762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WEB TECHNOLOGIES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4745037" y="2297112"/>
            <a:ext cx="7326312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React JS –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Component States and LifeCycle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>
              <a:solidFill>
                <a:srgbClr val="2F55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781550" y="4414837"/>
            <a:ext cx="74977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Prof. Vinay Joshi and Prof. Sindhu R Pai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4781550" y="4813300"/>
            <a:ext cx="74977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Computer Science and Engineering</a:t>
            </a:r>
            <a:endParaRPr/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150" y="5492750"/>
            <a:ext cx="1066800" cy="1073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"/>
          <p:cNvCxnSpPr/>
          <p:nvPr/>
        </p:nvCxnSpPr>
        <p:spPr>
          <a:xfrm>
            <a:off x="4781550" y="4113212"/>
            <a:ext cx="4581525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A close up of a logo&#10;&#10;Description automatically generated" id="94" name="Google Shape;9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46250" y="1606550"/>
            <a:ext cx="2368550" cy="354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56912" y="268287"/>
            <a:ext cx="1066800" cy="10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b1d390991_0_88"/>
          <p:cNvSpPr txBox="1"/>
          <p:nvPr/>
        </p:nvSpPr>
        <p:spPr>
          <a:xfrm>
            <a:off x="427037" y="652462"/>
            <a:ext cx="799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Demo of diff lifecycle methods</a:t>
            </a:r>
            <a:endParaRPr/>
          </a:p>
        </p:txBody>
      </p:sp>
      <p:cxnSp>
        <p:nvCxnSpPr>
          <p:cNvPr id="179" name="Google Shape;179;g13b1d390991_0_88"/>
          <p:cNvCxnSpPr/>
          <p:nvPr/>
        </p:nvCxnSpPr>
        <p:spPr>
          <a:xfrm>
            <a:off x="-7937" y="1316037"/>
            <a:ext cx="82995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A close up of a logo&#10;&#10;Description automatically generated" id="180" name="Google Shape;180;g13b1d390991_0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8162" y="55562"/>
            <a:ext cx="93345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13b1d390991_0_88"/>
          <p:cNvSpPr txBox="1"/>
          <p:nvPr/>
        </p:nvSpPr>
        <p:spPr>
          <a:xfrm>
            <a:off x="393700" y="271462"/>
            <a:ext cx="749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Component States and LifeCycle methods</a:t>
            </a:r>
            <a:endParaRPr/>
          </a:p>
        </p:txBody>
      </p:sp>
      <p:sp>
        <p:nvSpPr>
          <p:cNvPr id="182" name="Google Shape;182;g13b1d390991_0_88"/>
          <p:cNvSpPr txBox="1"/>
          <p:nvPr/>
        </p:nvSpPr>
        <p:spPr>
          <a:xfrm>
            <a:off x="787650" y="2104925"/>
            <a:ext cx="7426800" cy="24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componentDidUpdate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method that is executed after the React Component has been rendered (after an</a:t>
            </a:r>
            <a:endParaRPr sz="2400">
              <a:solidFill>
                <a:srgbClr val="00000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update to the component using setState or new props added)</a:t>
            </a:r>
            <a:endParaRPr sz="2400">
              <a:solidFill>
                <a:srgbClr val="00000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b1d390991_0_95"/>
          <p:cNvSpPr txBox="1"/>
          <p:nvPr/>
        </p:nvSpPr>
        <p:spPr>
          <a:xfrm>
            <a:off x="427037" y="652462"/>
            <a:ext cx="799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Demo of diff lifecycle methods</a:t>
            </a:r>
            <a:endParaRPr/>
          </a:p>
        </p:txBody>
      </p:sp>
      <p:cxnSp>
        <p:nvCxnSpPr>
          <p:cNvPr id="188" name="Google Shape;188;g13b1d390991_0_95"/>
          <p:cNvCxnSpPr/>
          <p:nvPr/>
        </p:nvCxnSpPr>
        <p:spPr>
          <a:xfrm>
            <a:off x="-7937" y="1316037"/>
            <a:ext cx="82995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A close up of a logo&#10;&#10;Description automatically generated" id="189" name="Google Shape;189;g13b1d390991_0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8162" y="55562"/>
            <a:ext cx="93345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13b1d390991_0_95"/>
          <p:cNvSpPr txBox="1"/>
          <p:nvPr/>
        </p:nvSpPr>
        <p:spPr>
          <a:xfrm>
            <a:off x="393700" y="271462"/>
            <a:ext cx="749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Component States and LifeCycle methods</a:t>
            </a:r>
            <a:endParaRPr/>
          </a:p>
        </p:txBody>
      </p:sp>
      <p:sp>
        <p:nvSpPr>
          <p:cNvPr id="191" name="Google Shape;191;g13b1d390991_0_95"/>
          <p:cNvSpPr txBox="1"/>
          <p:nvPr/>
        </p:nvSpPr>
        <p:spPr>
          <a:xfrm>
            <a:off x="774075" y="2145650"/>
            <a:ext cx="9477300" cy="29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</a:rPr>
              <a:t>Unmounting</a:t>
            </a:r>
            <a:endParaRPr b="1"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The next phase in the lifecycle is when a component is removed from the DOM, or </a:t>
            </a:r>
            <a:r>
              <a:rPr i="1" lang="en-US" sz="2100">
                <a:solidFill>
                  <a:schemeClr val="dk1"/>
                </a:solidFill>
              </a:rPr>
              <a:t>unmounting</a:t>
            </a:r>
            <a:r>
              <a:rPr lang="en-US" sz="2100">
                <a:solidFill>
                  <a:schemeClr val="dk1"/>
                </a:solidFill>
              </a:rPr>
              <a:t> as React likes to call it.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React has only one built-in method that gets called when a component is unmounted: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componentWillUnmount()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b1d390991_0_108"/>
          <p:cNvSpPr txBox="1"/>
          <p:nvPr/>
        </p:nvSpPr>
        <p:spPr>
          <a:xfrm>
            <a:off x="427037" y="652462"/>
            <a:ext cx="799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Demo of diff lifecycle methods</a:t>
            </a:r>
            <a:endParaRPr/>
          </a:p>
        </p:txBody>
      </p:sp>
      <p:cxnSp>
        <p:nvCxnSpPr>
          <p:cNvPr id="197" name="Google Shape;197;g13b1d390991_0_108"/>
          <p:cNvCxnSpPr/>
          <p:nvPr/>
        </p:nvCxnSpPr>
        <p:spPr>
          <a:xfrm>
            <a:off x="-7937" y="1316037"/>
            <a:ext cx="82995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A close up of a logo&#10;&#10;Description automatically generated" id="198" name="Google Shape;198;g13b1d390991_0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8162" y="55562"/>
            <a:ext cx="93345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13b1d390991_0_108"/>
          <p:cNvSpPr txBox="1"/>
          <p:nvPr/>
        </p:nvSpPr>
        <p:spPr>
          <a:xfrm>
            <a:off x="393700" y="271462"/>
            <a:ext cx="749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Component States and LifeCycle methods</a:t>
            </a:r>
            <a:endParaRPr/>
          </a:p>
        </p:txBody>
      </p:sp>
      <p:sp>
        <p:nvSpPr>
          <p:cNvPr id="200" name="Google Shape;200;g13b1d390991_0_108"/>
          <p:cNvSpPr txBox="1"/>
          <p:nvPr/>
        </p:nvSpPr>
        <p:spPr>
          <a:xfrm>
            <a:off x="570375" y="1988400"/>
            <a:ext cx="8907000" cy="14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componentWillUnmount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The componentWillUnmount method is called when the component is about to be removed from the DOM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b1d390991_0_115"/>
          <p:cNvSpPr txBox="1"/>
          <p:nvPr/>
        </p:nvSpPr>
        <p:spPr>
          <a:xfrm>
            <a:off x="427037" y="652462"/>
            <a:ext cx="799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Lists </a:t>
            </a:r>
            <a:endParaRPr/>
          </a:p>
        </p:txBody>
      </p:sp>
      <p:cxnSp>
        <p:nvCxnSpPr>
          <p:cNvPr id="206" name="Google Shape;206;g13b1d390991_0_115"/>
          <p:cNvCxnSpPr/>
          <p:nvPr/>
        </p:nvCxnSpPr>
        <p:spPr>
          <a:xfrm>
            <a:off x="-7937" y="1316037"/>
            <a:ext cx="82995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A close up of a logo&#10;&#10;Description automatically generated" id="207" name="Google Shape;207;g13b1d390991_0_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8162" y="55562"/>
            <a:ext cx="93345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13b1d390991_0_115"/>
          <p:cNvSpPr txBox="1"/>
          <p:nvPr/>
        </p:nvSpPr>
        <p:spPr>
          <a:xfrm>
            <a:off x="393700" y="271462"/>
            <a:ext cx="749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2F5597"/>
                </a:solidFill>
              </a:rPr>
              <a:t>Lists in React</a:t>
            </a:r>
            <a:endParaRPr/>
          </a:p>
        </p:txBody>
      </p:sp>
      <p:sp>
        <p:nvSpPr>
          <p:cNvPr id="209" name="Google Shape;209;g13b1d390991_0_115"/>
          <p:cNvSpPr txBox="1"/>
          <p:nvPr/>
        </p:nvSpPr>
        <p:spPr>
          <a:xfrm>
            <a:off x="760350" y="1600150"/>
            <a:ext cx="9463800" cy="52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Lists are mainly used for displaying menus in a website, for example, the navbar menu. In regular JavaScript, we can use</a:t>
            </a:r>
            <a:r>
              <a:rPr lang="en-US" sz="19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19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arrays</a:t>
            </a: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creating lists.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first see how we can traverse and update any list in regular JavaScript. We can use the</a:t>
            </a:r>
            <a:r>
              <a:rPr lang="en-US" sz="19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19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map()</a:t>
            </a: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 in JavaScript for traversing the lists.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map()</a:t>
            </a: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</a:t>
            </a: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creates a new array</a:t>
            </a: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populated with the results of calling a provided function on every element in the calling array. 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 array1 = [1, 4, 9, 16];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pass a function to map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 map1 = array1.map(x =&gt; x * 2);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console.log(map1);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expected output: Array [2, 8, 18, 32]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b1d390991_0_128"/>
          <p:cNvSpPr txBox="1"/>
          <p:nvPr/>
        </p:nvSpPr>
        <p:spPr>
          <a:xfrm>
            <a:off x="427037" y="652462"/>
            <a:ext cx="799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Lists </a:t>
            </a:r>
            <a:endParaRPr/>
          </a:p>
        </p:txBody>
      </p:sp>
      <p:cxnSp>
        <p:nvCxnSpPr>
          <p:cNvPr id="215" name="Google Shape;215;g13b1d390991_0_128"/>
          <p:cNvCxnSpPr/>
          <p:nvPr/>
        </p:nvCxnSpPr>
        <p:spPr>
          <a:xfrm>
            <a:off x="-7937" y="1316037"/>
            <a:ext cx="82995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A close up of a logo&#10;&#10;Description automatically generated" id="216" name="Google Shape;216;g13b1d390991_0_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8162" y="55562"/>
            <a:ext cx="93345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13b1d390991_0_128"/>
          <p:cNvSpPr txBox="1"/>
          <p:nvPr/>
        </p:nvSpPr>
        <p:spPr>
          <a:xfrm>
            <a:off x="393700" y="271462"/>
            <a:ext cx="749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2F5597"/>
                </a:solidFill>
              </a:rPr>
              <a:t>Lists in React</a:t>
            </a:r>
            <a:endParaRPr/>
          </a:p>
        </p:txBody>
      </p:sp>
      <p:sp>
        <p:nvSpPr>
          <p:cNvPr id="218" name="Google Shape;218;g13b1d390991_0_128"/>
          <p:cNvSpPr txBox="1"/>
          <p:nvPr/>
        </p:nvSpPr>
        <p:spPr>
          <a:xfrm>
            <a:off x="427025" y="2199975"/>
            <a:ext cx="6592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// Arrow function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map((element) =&gt; { /* ... */ })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b1d390991_0_135"/>
          <p:cNvSpPr txBox="1"/>
          <p:nvPr/>
        </p:nvSpPr>
        <p:spPr>
          <a:xfrm>
            <a:off x="427037" y="652462"/>
            <a:ext cx="799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Lists </a:t>
            </a:r>
            <a:endParaRPr/>
          </a:p>
        </p:txBody>
      </p:sp>
      <p:cxnSp>
        <p:nvCxnSpPr>
          <p:cNvPr id="224" name="Google Shape;224;g13b1d390991_0_135"/>
          <p:cNvCxnSpPr/>
          <p:nvPr/>
        </p:nvCxnSpPr>
        <p:spPr>
          <a:xfrm>
            <a:off x="-7937" y="1316037"/>
            <a:ext cx="82995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A close up of a logo&#10;&#10;Description automatically generated" id="225" name="Google Shape;225;g13b1d390991_0_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8162" y="55562"/>
            <a:ext cx="93345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3b1d390991_0_135"/>
          <p:cNvSpPr txBox="1"/>
          <p:nvPr/>
        </p:nvSpPr>
        <p:spPr>
          <a:xfrm>
            <a:off x="393700" y="271462"/>
            <a:ext cx="749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2F5597"/>
                </a:solidFill>
              </a:rPr>
              <a:t>Lists in React</a:t>
            </a:r>
            <a:endParaRPr/>
          </a:p>
        </p:txBody>
      </p:sp>
      <p:sp>
        <p:nvSpPr>
          <p:cNvPr id="227" name="Google Shape;227;g13b1d390991_0_135"/>
          <p:cNvSpPr txBox="1"/>
          <p:nvPr/>
        </p:nvSpPr>
        <p:spPr>
          <a:xfrm>
            <a:off x="665425" y="1602475"/>
            <a:ext cx="93417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Let us now create a list of elements in React. 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We will render the list </a:t>
            </a:r>
            <a:r>
              <a:rPr i="1" lang="en-US" sz="2300">
                <a:solidFill>
                  <a:schemeClr val="dk1"/>
                </a:solidFill>
              </a:rPr>
              <a:t>numbers</a:t>
            </a:r>
            <a:r>
              <a:rPr lang="en-US" sz="2300">
                <a:solidFill>
                  <a:schemeClr val="dk1"/>
                </a:solidFill>
              </a:rPr>
              <a:t> in the above code as an unordered list element in the browser rather than simply logging in to the console. 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To do this, we will traverse the list using the JavaScript map() function and updates elements to be enclosed between &lt;li&gt; &lt;/li&gt; elements. 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Finally we will wrap this new list within &lt;ul&gt; &lt;/ul&gt; elements and render it to the DOM.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b1d390991_0_142"/>
          <p:cNvSpPr txBox="1"/>
          <p:nvPr/>
        </p:nvSpPr>
        <p:spPr>
          <a:xfrm>
            <a:off x="427037" y="652462"/>
            <a:ext cx="799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Lists </a:t>
            </a:r>
            <a:endParaRPr/>
          </a:p>
        </p:txBody>
      </p:sp>
      <p:cxnSp>
        <p:nvCxnSpPr>
          <p:cNvPr id="233" name="Google Shape;233;g13b1d390991_0_142"/>
          <p:cNvCxnSpPr/>
          <p:nvPr/>
        </p:nvCxnSpPr>
        <p:spPr>
          <a:xfrm>
            <a:off x="-7937" y="1316037"/>
            <a:ext cx="82995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A close up of a logo&#10;&#10;Description automatically generated" id="234" name="Google Shape;234;g13b1d390991_0_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8162" y="55562"/>
            <a:ext cx="93345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13b1d390991_0_142"/>
          <p:cNvSpPr txBox="1"/>
          <p:nvPr/>
        </p:nvSpPr>
        <p:spPr>
          <a:xfrm>
            <a:off x="393700" y="271462"/>
            <a:ext cx="749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2F5597"/>
                </a:solidFill>
              </a:rPr>
              <a:t>Lists in React</a:t>
            </a:r>
            <a:endParaRPr/>
          </a:p>
        </p:txBody>
      </p:sp>
      <p:sp>
        <p:nvSpPr>
          <p:cNvPr id="236" name="Google Shape;236;g13b1d390991_0_142"/>
          <p:cNvSpPr txBox="1"/>
          <p:nvPr/>
        </p:nvSpPr>
        <p:spPr>
          <a:xfrm>
            <a:off x="746900" y="2064200"/>
            <a:ext cx="84861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const numbers = [1,2,3,4,5];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const updatedNums = numbers.map((number)=&gt;{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  return &lt;li&gt;{number}&lt;/li&gt;;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});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ReactDOM.render(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  &lt;ul&gt;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      {updatedNums}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  &lt;/ul&gt;,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  document.getElementById('root')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);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b1d390991_0_149"/>
          <p:cNvSpPr txBox="1"/>
          <p:nvPr/>
        </p:nvSpPr>
        <p:spPr>
          <a:xfrm>
            <a:off x="427037" y="652462"/>
            <a:ext cx="799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Lists </a:t>
            </a:r>
            <a:endParaRPr/>
          </a:p>
        </p:txBody>
      </p:sp>
      <p:cxnSp>
        <p:nvCxnSpPr>
          <p:cNvPr id="242" name="Google Shape;242;g13b1d390991_0_149"/>
          <p:cNvCxnSpPr/>
          <p:nvPr/>
        </p:nvCxnSpPr>
        <p:spPr>
          <a:xfrm>
            <a:off x="-7937" y="1316037"/>
            <a:ext cx="82995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A close up of a logo&#10;&#10;Description automatically generated" id="243" name="Google Shape;243;g13b1d390991_0_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8162" y="55562"/>
            <a:ext cx="93345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13b1d390991_0_149"/>
          <p:cNvSpPr txBox="1"/>
          <p:nvPr/>
        </p:nvSpPr>
        <p:spPr>
          <a:xfrm>
            <a:off x="393700" y="271462"/>
            <a:ext cx="749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2F5597"/>
                </a:solidFill>
              </a:rPr>
              <a:t>Lists in React</a:t>
            </a:r>
            <a:endParaRPr/>
          </a:p>
        </p:txBody>
      </p:sp>
      <p:sp>
        <p:nvSpPr>
          <p:cNvPr id="245" name="Google Shape;245;g13b1d390991_0_149"/>
          <p:cNvSpPr txBox="1"/>
          <p:nvPr/>
        </p:nvSpPr>
        <p:spPr>
          <a:xfrm>
            <a:off x="760475" y="1371575"/>
            <a:ext cx="9368700" cy="57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function Navmenu(props)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{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  const list = props.menuitems;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  const updatedList = list.map((listItems)=&gt;{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      return &lt;li&gt;{listItems}&lt;/li&gt;;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  });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  return(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      &lt;ul&gt;{updatedList}&lt;/ul&gt;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  );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}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const menuItems = [1,2,3,4,5];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ReactDOM.render(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  &lt;Navmenu menuitems = {menuItems} /&gt;,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  document.getElementById('root')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);</a:t>
            </a:r>
            <a:endParaRPr sz="1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b1d390991_0_156"/>
          <p:cNvSpPr txBox="1"/>
          <p:nvPr/>
        </p:nvSpPr>
        <p:spPr>
          <a:xfrm>
            <a:off x="427037" y="652462"/>
            <a:ext cx="799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Lists </a:t>
            </a:r>
            <a:endParaRPr/>
          </a:p>
        </p:txBody>
      </p:sp>
      <p:cxnSp>
        <p:nvCxnSpPr>
          <p:cNvPr id="251" name="Google Shape;251;g13b1d390991_0_156"/>
          <p:cNvCxnSpPr/>
          <p:nvPr/>
        </p:nvCxnSpPr>
        <p:spPr>
          <a:xfrm>
            <a:off x="-7937" y="1316037"/>
            <a:ext cx="82995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A close up of a logo&#10;&#10;Description automatically generated" id="252" name="Google Shape;252;g13b1d390991_0_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8162" y="55562"/>
            <a:ext cx="93345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13b1d390991_0_156"/>
          <p:cNvSpPr txBox="1"/>
          <p:nvPr/>
        </p:nvSpPr>
        <p:spPr>
          <a:xfrm>
            <a:off x="393700" y="271462"/>
            <a:ext cx="749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2F5597"/>
                </a:solidFill>
              </a:rPr>
              <a:t>Lists in React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8" name="Google Shape;258;p39"/>
          <p:cNvCxnSpPr/>
          <p:nvPr/>
        </p:nvCxnSpPr>
        <p:spPr>
          <a:xfrm>
            <a:off x="5448300" y="2887662"/>
            <a:ext cx="4581525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A close up of a logo&#10;&#10;Description automatically generated" id="259" name="Google Shape;25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412" y="1606550"/>
            <a:ext cx="2370137" cy="354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9"/>
          <p:cNvSpPr txBox="1"/>
          <p:nvPr/>
        </p:nvSpPr>
        <p:spPr>
          <a:xfrm>
            <a:off x="5448300" y="2049462"/>
            <a:ext cx="460375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261" name="Google Shape;261;p39"/>
          <p:cNvSpPr txBox="1"/>
          <p:nvPr/>
        </p:nvSpPr>
        <p:spPr>
          <a:xfrm>
            <a:off x="5448300" y="3128962"/>
            <a:ext cx="7497762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Vinay Joshi and  Sindhu R Pai</a:t>
            </a:r>
            <a:endParaRPr/>
          </a:p>
        </p:txBody>
      </p:sp>
      <p:sp>
        <p:nvSpPr>
          <p:cNvPr id="262" name="Google Shape;262;p39"/>
          <p:cNvSpPr txBox="1"/>
          <p:nvPr/>
        </p:nvSpPr>
        <p:spPr>
          <a:xfrm>
            <a:off x="5448300" y="3525837"/>
            <a:ext cx="74977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/>
          </a:p>
        </p:txBody>
      </p:sp>
      <p:grpSp>
        <p:nvGrpSpPr>
          <p:cNvPr id="263" name="Google Shape;263;p39"/>
          <p:cNvGrpSpPr/>
          <p:nvPr/>
        </p:nvGrpSpPr>
        <p:grpSpPr>
          <a:xfrm>
            <a:off x="314325" y="349250"/>
            <a:ext cx="11517312" cy="6218237"/>
            <a:chOff x="313844" y="349466"/>
            <a:chExt cx="11518407" cy="6218388"/>
          </a:xfrm>
        </p:grpSpPr>
        <p:sp>
          <p:nvSpPr>
            <p:cNvPr id="264" name="Google Shape;264;p39"/>
            <p:cNvSpPr txBox="1"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9"/>
            <p:cNvSpPr txBox="1"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9"/>
            <p:cNvSpPr txBox="1"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9"/>
            <p:cNvSpPr txBox="1"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8" name="Google Shape;268;p39"/>
          <p:cNvSpPr txBox="1"/>
          <p:nvPr/>
        </p:nvSpPr>
        <p:spPr>
          <a:xfrm>
            <a:off x="5562600" y="4105275"/>
            <a:ext cx="74961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vinayj@pes.edu</a:t>
            </a:r>
            <a:endParaRPr/>
          </a:p>
        </p:txBody>
      </p:sp>
      <p:sp>
        <p:nvSpPr>
          <p:cNvPr id="269" name="Google Shape;269;p39"/>
          <p:cNvSpPr txBox="1"/>
          <p:nvPr/>
        </p:nvSpPr>
        <p:spPr>
          <a:xfrm>
            <a:off x="5562600" y="4452937"/>
            <a:ext cx="74961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+91 80 2672 6622</a:t>
            </a:r>
            <a:endParaRPr/>
          </a:p>
        </p:txBody>
      </p:sp>
      <p:sp>
        <p:nvSpPr>
          <p:cNvPr id="270" name="Google Shape;270;p39"/>
          <p:cNvSpPr txBox="1"/>
          <p:nvPr/>
        </p:nvSpPr>
        <p:spPr>
          <a:xfrm>
            <a:off x="5553075" y="4992687"/>
            <a:ext cx="7497762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sindhurpai@pes.edu</a:t>
            </a:r>
            <a:endParaRPr/>
          </a:p>
        </p:txBody>
      </p:sp>
      <p:sp>
        <p:nvSpPr>
          <p:cNvPr id="271" name="Google Shape;271;p39"/>
          <p:cNvSpPr txBox="1"/>
          <p:nvPr/>
        </p:nvSpPr>
        <p:spPr>
          <a:xfrm>
            <a:off x="5534025" y="5368925"/>
            <a:ext cx="74977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+91 8277606459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1"/>
          <p:cNvSpPr txBox="1"/>
          <p:nvPr/>
        </p:nvSpPr>
        <p:spPr>
          <a:xfrm>
            <a:off x="427037" y="652462"/>
            <a:ext cx="79994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Introduction to Life Cycle</a:t>
            </a:r>
            <a:endParaRPr/>
          </a:p>
        </p:txBody>
      </p:sp>
      <p:cxnSp>
        <p:nvCxnSpPr>
          <p:cNvPr id="101" name="Google Shape;101;p31"/>
          <p:cNvCxnSpPr/>
          <p:nvPr/>
        </p:nvCxnSpPr>
        <p:spPr>
          <a:xfrm>
            <a:off x="-7937" y="1316037"/>
            <a:ext cx="829945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A close up of a logo&#10;&#10;Description automatically generated" id="102" name="Google Shape;10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8162" y="55562"/>
            <a:ext cx="93345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1"/>
          <p:cNvSpPr txBox="1"/>
          <p:nvPr/>
        </p:nvSpPr>
        <p:spPr>
          <a:xfrm>
            <a:off x="393700" y="271462"/>
            <a:ext cx="74961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Component States and LifeCycle methods</a:t>
            </a:r>
            <a:endParaRPr/>
          </a:p>
        </p:txBody>
      </p:sp>
      <p:sp>
        <p:nvSpPr>
          <p:cNvPr id="104" name="Google Shape;104;p31"/>
          <p:cNvSpPr txBox="1"/>
          <p:nvPr/>
        </p:nvSpPr>
        <p:spPr>
          <a:xfrm>
            <a:off x="0" y="1265237"/>
            <a:ext cx="11714162" cy="3800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series of events that happen from the starting of a React component to its ending.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component in React should go through the following lifecycle of events.</a:t>
            </a:r>
            <a:endParaRPr/>
          </a:p>
          <a:p>
            <a:pPr indent="-342900" lvl="1" marL="8001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Mounting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Birth of the Component</a:t>
            </a:r>
            <a:endParaRPr/>
          </a:p>
          <a:p>
            <a:pPr indent="-342900" lvl="1" marL="8001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Updating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Growing of component</a:t>
            </a:r>
            <a:endParaRPr/>
          </a:p>
          <a:p>
            <a:pPr indent="-342900" lvl="1" marL="8001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Unmounting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End of the component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Google Shape;105;p31"/>
          <p:cNvGrpSpPr/>
          <p:nvPr/>
        </p:nvGrpSpPr>
        <p:grpSpPr>
          <a:xfrm>
            <a:off x="4997450" y="2808287"/>
            <a:ext cx="7010400" cy="4049712"/>
            <a:chOff x="619540" y="2393793"/>
            <a:chExt cx="9070559" cy="3618966"/>
          </a:xfrm>
        </p:grpSpPr>
        <p:pic>
          <p:nvPicPr>
            <p:cNvPr id="106" name="Google Shape;106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9540" y="2393793"/>
              <a:ext cx="6652177" cy="36189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3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93744" y="2425700"/>
              <a:ext cx="2496355" cy="348762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2"/>
          <p:cNvSpPr txBox="1"/>
          <p:nvPr/>
        </p:nvSpPr>
        <p:spPr>
          <a:xfrm>
            <a:off x="427037" y="652462"/>
            <a:ext cx="79994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/>
          </a:p>
        </p:txBody>
      </p:sp>
      <p:cxnSp>
        <p:nvCxnSpPr>
          <p:cNvPr id="113" name="Google Shape;113;p32"/>
          <p:cNvCxnSpPr/>
          <p:nvPr/>
        </p:nvCxnSpPr>
        <p:spPr>
          <a:xfrm>
            <a:off x="-7937" y="1316037"/>
            <a:ext cx="829945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A close up of a logo&#10;&#10;Description automatically generated" id="114" name="Google Shape;11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8162" y="55562"/>
            <a:ext cx="93345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2"/>
          <p:cNvSpPr txBox="1"/>
          <p:nvPr/>
        </p:nvSpPr>
        <p:spPr>
          <a:xfrm>
            <a:off x="393700" y="271462"/>
            <a:ext cx="74961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Component States and LifeCycle methods</a:t>
            </a:r>
            <a:endParaRPr/>
          </a:p>
        </p:txBody>
      </p:sp>
      <p:sp>
        <p:nvSpPr>
          <p:cNvPr id="116" name="Google Shape;116;p32"/>
          <p:cNvSpPr txBox="1"/>
          <p:nvPr/>
        </p:nvSpPr>
        <p:spPr>
          <a:xfrm>
            <a:off x="0" y="1320800"/>
            <a:ext cx="12192000" cy="6016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componentWillMount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</a:t>
            </a:r>
            <a:endParaRPr/>
          </a:p>
          <a:p>
            <a:pPr indent="-342900" lvl="1" marL="8001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Executed before rendering, on both the server and the client side</a:t>
            </a:r>
            <a:endParaRPr/>
          </a:p>
          <a:p>
            <a:pPr indent="-342900" lvl="1" marL="8001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constructor()</a:t>
            </a:r>
            <a:endParaRPr/>
          </a:p>
          <a:p>
            <a:pPr indent="-342900" lvl="1" marL="8001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Called before the component is mounted. </a:t>
            </a:r>
            <a:endParaRPr/>
          </a:p>
          <a:p>
            <a:pPr indent="-342900" lvl="1" marL="8001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requires calling of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super(props)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before further moving. Otherwise, this.props it will be undefined in the constructor, which can lead to a major error in the application. </a:t>
            </a:r>
            <a:endParaRPr/>
          </a:p>
          <a:p>
            <a:pPr indent="-342900" lvl="1" marL="8001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Initializing the state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Binding our component</a:t>
            </a:r>
            <a:endParaRPr/>
          </a:p>
          <a:p>
            <a:pPr indent="-342900" lvl="1" marL="8001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render()</a:t>
            </a:r>
            <a:endParaRPr b="1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useful life cycle method as it is the only method that is required</a:t>
            </a:r>
            <a:endParaRPr/>
          </a:p>
          <a:p>
            <a:pPr indent="-342900" lvl="1" marL="8001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Handles the rendering of component while accessing </a:t>
            </a:r>
            <a:r>
              <a:rPr b="1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this.state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and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this.props</a:t>
            </a:r>
            <a:endParaRPr b="1" i="1" sz="22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22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6"/>
          <p:cNvSpPr txBox="1"/>
          <p:nvPr/>
        </p:nvSpPr>
        <p:spPr>
          <a:xfrm>
            <a:off x="427037" y="652462"/>
            <a:ext cx="79994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Component States</a:t>
            </a:r>
            <a:endParaRPr/>
          </a:p>
        </p:txBody>
      </p:sp>
      <p:cxnSp>
        <p:nvCxnSpPr>
          <p:cNvPr id="122" name="Google Shape;122;p36"/>
          <p:cNvCxnSpPr/>
          <p:nvPr/>
        </p:nvCxnSpPr>
        <p:spPr>
          <a:xfrm>
            <a:off x="-7937" y="1316037"/>
            <a:ext cx="829945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A close up of a logo&#10;&#10;Description automatically generated" id="123" name="Google Shape;12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8162" y="0"/>
            <a:ext cx="933450" cy="139858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6"/>
          <p:cNvSpPr txBox="1"/>
          <p:nvPr/>
        </p:nvSpPr>
        <p:spPr>
          <a:xfrm>
            <a:off x="393700" y="271462"/>
            <a:ext cx="74961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Component States and LifeCycle Methods</a:t>
            </a:r>
            <a:endParaRPr/>
          </a:p>
        </p:txBody>
      </p:sp>
      <p:sp>
        <p:nvSpPr>
          <p:cNvPr id="125" name="Google Shape;125;p36"/>
          <p:cNvSpPr txBox="1"/>
          <p:nvPr/>
        </p:nvSpPr>
        <p:spPr>
          <a:xfrm>
            <a:off x="842000" y="2178475"/>
            <a:ext cx="101292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class Header extends React.Component 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constructor(props) 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super(props);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this.state = {favoritecolor: "red"};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</a:t>
            </a:r>
            <a:r>
              <a:rPr b="1" lang="en-US" sz="1800">
                <a:solidFill>
                  <a:srgbClr val="FF0000"/>
                </a:solidFill>
              </a:rPr>
              <a:t> static getDerivedStateFromProps(props, state) {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</a:rPr>
              <a:t>    return {favoritecolor: props.favcol };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render() 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return (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&lt;h1&gt;My Favorite Color is {this.state.favoritecolor}&lt;/h1&gt;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ReactDOM.render(&lt;Header favcol="yellow"/&gt;, document.getElementById('root'));</a:t>
            </a:r>
            <a:endParaRPr sz="1800"/>
          </a:p>
        </p:txBody>
      </p:sp>
      <p:sp>
        <p:nvSpPr>
          <p:cNvPr id="126" name="Google Shape;126;p36"/>
          <p:cNvSpPr txBox="1"/>
          <p:nvPr/>
        </p:nvSpPr>
        <p:spPr>
          <a:xfrm>
            <a:off x="393700" y="1469300"/>
            <a:ext cx="10754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The example below starts with the favorite color being "red", but the getDerivedStateFromProps() method updates the favorite color based on the favcol attribute: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7"/>
          <p:cNvSpPr txBox="1"/>
          <p:nvPr/>
        </p:nvSpPr>
        <p:spPr>
          <a:xfrm>
            <a:off x="427037" y="652462"/>
            <a:ext cx="79994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Component States</a:t>
            </a:r>
            <a:endParaRPr/>
          </a:p>
        </p:txBody>
      </p:sp>
      <p:cxnSp>
        <p:nvCxnSpPr>
          <p:cNvPr id="132" name="Google Shape;132;p37"/>
          <p:cNvCxnSpPr/>
          <p:nvPr/>
        </p:nvCxnSpPr>
        <p:spPr>
          <a:xfrm>
            <a:off x="-7937" y="1316037"/>
            <a:ext cx="829945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A close up of a logo&#10;&#10;Description automatically generated" id="133" name="Google Shape;13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8162" y="0"/>
            <a:ext cx="933450" cy="139858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7"/>
          <p:cNvSpPr txBox="1"/>
          <p:nvPr/>
        </p:nvSpPr>
        <p:spPr>
          <a:xfrm>
            <a:off x="393700" y="271462"/>
            <a:ext cx="74961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Component States and LifeCycle Methods</a:t>
            </a:r>
            <a:endParaRPr/>
          </a:p>
        </p:txBody>
      </p:sp>
      <p:sp>
        <p:nvSpPr>
          <p:cNvPr id="135" name="Google Shape;135;p37"/>
          <p:cNvSpPr txBox="1"/>
          <p:nvPr/>
        </p:nvSpPr>
        <p:spPr>
          <a:xfrm>
            <a:off x="596200" y="1517625"/>
            <a:ext cx="9939000" cy="6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</a:rPr>
              <a:t>componentDidMount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The componentDidMount() method is called after the component is rendered.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This is where you run statements that requires that the component is already placed in the DOM.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class Header extends React.Component {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  constructor(props) {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    super(props);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    this.state = {favoritecolor: "red"};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  }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  componentDidMount() {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    setTimeout(() =&gt; {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      this.setState({favoritecolor: "yellow"})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    }, 1000)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  }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36" name="Google Shape;136;p37"/>
          <p:cNvSpPr txBox="1"/>
          <p:nvPr/>
        </p:nvSpPr>
        <p:spPr>
          <a:xfrm>
            <a:off x="6423425" y="3053775"/>
            <a:ext cx="52083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  render() {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    return (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      &lt;h1&gt;My Favorite Color is {this.state.favoritecolor}&lt;/h1&gt;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    );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  }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}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ReactDOM.render(&lt;Header /&gt;, document.getElementById('root'));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b1d390991_0_12"/>
          <p:cNvSpPr txBox="1"/>
          <p:nvPr/>
        </p:nvSpPr>
        <p:spPr>
          <a:xfrm>
            <a:off x="427037" y="652462"/>
            <a:ext cx="799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Demo of diff lifecycle methods</a:t>
            </a:r>
            <a:endParaRPr/>
          </a:p>
        </p:txBody>
      </p:sp>
      <p:cxnSp>
        <p:nvCxnSpPr>
          <p:cNvPr id="142" name="Google Shape;142;g13b1d390991_0_12"/>
          <p:cNvCxnSpPr/>
          <p:nvPr/>
        </p:nvCxnSpPr>
        <p:spPr>
          <a:xfrm>
            <a:off x="-7937" y="1316037"/>
            <a:ext cx="82995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A close up of a logo&#10;&#10;Description automatically generated" id="143" name="Google Shape;143;g13b1d390991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8162" y="55562"/>
            <a:ext cx="93345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13b1d390991_0_12"/>
          <p:cNvSpPr txBox="1"/>
          <p:nvPr/>
        </p:nvSpPr>
        <p:spPr>
          <a:xfrm>
            <a:off x="393700" y="271462"/>
            <a:ext cx="749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Component States and LifeCycle methods</a:t>
            </a:r>
            <a:endParaRPr/>
          </a:p>
        </p:txBody>
      </p:sp>
      <p:sp>
        <p:nvSpPr>
          <p:cNvPr id="145" name="Google Shape;145;g13b1d390991_0_12"/>
          <p:cNvSpPr txBox="1"/>
          <p:nvPr/>
        </p:nvSpPr>
        <p:spPr>
          <a:xfrm>
            <a:off x="556800" y="1572975"/>
            <a:ext cx="9450300" cy="6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200" u="sng">
                <a:solidFill>
                  <a:schemeClr val="accent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Updating</a:t>
            </a:r>
            <a:endParaRPr b="1" sz="2200" u="sng">
              <a:solidFill>
                <a:schemeClr val="accent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next phase in the lifecycle is when a component is </a:t>
            </a:r>
            <a:r>
              <a:rPr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updated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component is updated whenever there is a change in the component's state or props.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 has five built-in methods that gets called, in this order, when a component is updated: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getDerivedStateFromProps()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shouldComponentUpdate()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render()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getSnapshotBeforeUpdate()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componentDidUpdate()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46" name="Google Shape;146;g13b1d390991_0_12"/>
          <p:cNvSpPr txBox="1"/>
          <p:nvPr/>
        </p:nvSpPr>
        <p:spPr>
          <a:xfrm>
            <a:off x="6328375" y="5092575"/>
            <a:ext cx="49416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The render() method is required and will always be called, the others are optional and will be called if you define them.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8"/>
          <p:cNvSpPr txBox="1"/>
          <p:nvPr/>
        </p:nvSpPr>
        <p:spPr>
          <a:xfrm>
            <a:off x="427037" y="652462"/>
            <a:ext cx="79994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Demo of diff lifecycle methods</a:t>
            </a:r>
            <a:endParaRPr/>
          </a:p>
        </p:txBody>
      </p:sp>
      <p:cxnSp>
        <p:nvCxnSpPr>
          <p:cNvPr id="152" name="Google Shape;152;p38"/>
          <p:cNvCxnSpPr/>
          <p:nvPr/>
        </p:nvCxnSpPr>
        <p:spPr>
          <a:xfrm>
            <a:off x="-7937" y="1316037"/>
            <a:ext cx="829945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A close up of a logo&#10;&#10;Description automatically generated" id="153" name="Google Shape;15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8162" y="55562"/>
            <a:ext cx="93345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8"/>
          <p:cNvSpPr txBox="1"/>
          <p:nvPr/>
        </p:nvSpPr>
        <p:spPr>
          <a:xfrm>
            <a:off x="393700" y="271462"/>
            <a:ext cx="74961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Component States and LifeCycle methods</a:t>
            </a:r>
            <a:endParaRPr/>
          </a:p>
        </p:txBody>
      </p:sp>
      <p:sp>
        <p:nvSpPr>
          <p:cNvPr id="155" name="Google Shape;155;p38"/>
          <p:cNvSpPr txBox="1"/>
          <p:nvPr/>
        </p:nvSpPr>
        <p:spPr>
          <a:xfrm>
            <a:off x="760500" y="2390125"/>
            <a:ext cx="9042900" cy="28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shouldComponentUpdate</a:t>
            </a:r>
            <a:endParaRPr b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shouldComponentUpdate() method you can return a Boolean value that specifies whether React should continue with the rendering or not.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default value is true.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example below shows what happens when the shouldComponentUpdate() method returns false: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b1d390991_0_58"/>
          <p:cNvSpPr txBox="1"/>
          <p:nvPr/>
        </p:nvSpPr>
        <p:spPr>
          <a:xfrm>
            <a:off x="427037" y="652462"/>
            <a:ext cx="799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Demo of diff lifecycle methods</a:t>
            </a:r>
            <a:endParaRPr/>
          </a:p>
        </p:txBody>
      </p:sp>
      <p:cxnSp>
        <p:nvCxnSpPr>
          <p:cNvPr id="161" name="Google Shape;161;g13b1d390991_0_58"/>
          <p:cNvCxnSpPr/>
          <p:nvPr/>
        </p:nvCxnSpPr>
        <p:spPr>
          <a:xfrm>
            <a:off x="-7937" y="1316037"/>
            <a:ext cx="82995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A close up of a logo&#10;&#10;Description automatically generated" id="162" name="Google Shape;162;g13b1d390991_0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8162" y="55562"/>
            <a:ext cx="93345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13b1d390991_0_58"/>
          <p:cNvSpPr txBox="1"/>
          <p:nvPr/>
        </p:nvSpPr>
        <p:spPr>
          <a:xfrm>
            <a:off x="393700" y="271462"/>
            <a:ext cx="749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Component States and LifeCycle methods</a:t>
            </a:r>
            <a:endParaRPr/>
          </a:p>
        </p:txBody>
      </p:sp>
      <p:sp>
        <p:nvSpPr>
          <p:cNvPr id="164" name="Google Shape;164;g13b1d390991_0_58"/>
          <p:cNvSpPr txBox="1"/>
          <p:nvPr/>
        </p:nvSpPr>
        <p:spPr>
          <a:xfrm>
            <a:off x="502450" y="1517900"/>
            <a:ext cx="94095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class Header extends React.Component {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constructor(props) {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super(props);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this.state = {favoritecolor: "red"};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}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shouldComponentUpdate() {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return false;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}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changeColor = () =&gt; {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this.setState({favoritecolor: "blue"});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}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render() {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return (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  &lt;div&gt;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  &lt;h1&gt;My Favorite Color is {this.state.favoritecolor}&lt;/h1&gt;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  &lt;button type="button" onClick={this.changeColor}&gt;Change color&lt;/button&gt;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  &lt;/div&gt;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);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}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}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b1d390991_0_65"/>
          <p:cNvSpPr txBox="1"/>
          <p:nvPr/>
        </p:nvSpPr>
        <p:spPr>
          <a:xfrm>
            <a:off x="427037" y="652462"/>
            <a:ext cx="799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Demo of diff lifecycle methods</a:t>
            </a:r>
            <a:endParaRPr/>
          </a:p>
        </p:txBody>
      </p:sp>
      <p:cxnSp>
        <p:nvCxnSpPr>
          <p:cNvPr id="170" name="Google Shape;170;g13b1d390991_0_65"/>
          <p:cNvCxnSpPr/>
          <p:nvPr/>
        </p:nvCxnSpPr>
        <p:spPr>
          <a:xfrm>
            <a:off x="-7937" y="1316037"/>
            <a:ext cx="82995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A close up of a logo&#10;&#10;Description automatically generated" id="171" name="Google Shape;171;g13b1d390991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8162" y="55562"/>
            <a:ext cx="93345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3b1d390991_0_65"/>
          <p:cNvSpPr txBox="1"/>
          <p:nvPr/>
        </p:nvSpPr>
        <p:spPr>
          <a:xfrm>
            <a:off x="393700" y="271462"/>
            <a:ext cx="749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Component States and LifeCycle methods</a:t>
            </a:r>
            <a:endParaRPr/>
          </a:p>
        </p:txBody>
      </p:sp>
      <p:sp>
        <p:nvSpPr>
          <p:cNvPr id="173" name="Google Shape;173;g13b1d390991_0_65"/>
          <p:cNvSpPr txBox="1"/>
          <p:nvPr/>
        </p:nvSpPr>
        <p:spPr>
          <a:xfrm>
            <a:off x="991350" y="2204100"/>
            <a:ext cx="96132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getSnapshotBeforeUpdate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getSnapshotBeforeUpdate() method you have access to the props and state </a:t>
            </a:r>
            <a:r>
              <a:rPr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update, meaning that even after the update, you can check what the values were </a:t>
            </a:r>
            <a:r>
              <a:rPr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update.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getSnapshotBeforeUpdate() method is present, you should also include the componentDidUpdate() method, otherwise you will get an erro</a:t>
            </a:r>
            <a:r>
              <a:rPr lang="en-US" sz="2000">
                <a:solidFill>
                  <a:schemeClr val="dk1"/>
                </a:solidFill>
              </a:rPr>
              <a:t>r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2020-06-03T14:19:11Z</dcterms:created>
  <dc:creator>SINDHU</dc:creator>
</cp:coreProperties>
</file>