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IhsyiEEf6l6pFe0/i3T3lI/xt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a13a3ab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a13a3ab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a13a3ab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3a13a3ab4c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a13a3ab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3a13a3ab4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a13a3ab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3a13a3ab4c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781550" y="1687512"/>
            <a:ext cx="74977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WEB TECHNOLOGIES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781550" y="2841625"/>
            <a:ext cx="6994525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 JS –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Event Handling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781550" y="4414837"/>
            <a:ext cx="7497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Sindhu R Pai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4781550" y="4813300"/>
            <a:ext cx="7497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486400"/>
            <a:ext cx="1079500" cy="108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"/>
          <p:cNvCxnSpPr/>
          <p:nvPr/>
        </p:nvCxnSpPr>
        <p:spPr>
          <a:xfrm>
            <a:off x="4781550" y="4113212"/>
            <a:ext cx="4581525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6250" y="1606550"/>
            <a:ext cx="2368550" cy="35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50562" y="261937"/>
            <a:ext cx="1079500" cy="1090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Event Registration</a:t>
            </a:r>
            <a:endParaRPr/>
          </a:p>
        </p:txBody>
      </p:sp>
      <p:cxnSp>
        <p:nvCxnSpPr>
          <p:cNvPr id="178" name="Google Shape;178;p6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222250" y="1616075"/>
            <a:ext cx="7138987" cy="232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React, you listen to an event by specifying everything inline in your JSX itself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both the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are listening for and the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handler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will get called 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markup</a:t>
            </a:r>
            <a:endParaRPr/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6350" y="1597025"/>
            <a:ext cx="3670300" cy="218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</p:txBody>
      </p:sp>
      <p:cxnSp>
        <p:nvCxnSpPr>
          <p:cNvPr id="188" name="Google Shape;188;p7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89" name="Google Shape;1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91" name="Google Shape;191;p7"/>
          <p:cNvSpPr txBox="1"/>
          <p:nvPr/>
        </p:nvSpPr>
        <p:spPr>
          <a:xfrm>
            <a:off x="1238250" y="2900362"/>
            <a:ext cx="7138987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of event handling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Programming assignment</a:t>
            </a:r>
            <a:endParaRPr/>
          </a:p>
        </p:txBody>
      </p:sp>
      <p:cxnSp>
        <p:nvCxnSpPr>
          <p:cNvPr id="197" name="Google Shape;197;p8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8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184150" y="1347787"/>
            <a:ext cx="7140575" cy="5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 awesome todo list as shown.</a:t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87" y="2276475"/>
            <a:ext cx="3705225" cy="367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275" y="2244725"/>
            <a:ext cx="3854450" cy="367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9"/>
          <p:cNvCxnSpPr/>
          <p:nvPr/>
        </p:nvCxnSpPr>
        <p:spPr>
          <a:xfrm>
            <a:off x="5448300" y="2887662"/>
            <a:ext cx="4581525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208" name="Google Shape;20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412" y="1606550"/>
            <a:ext cx="2370137" cy="35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 txBox="1"/>
          <p:nvPr/>
        </p:nvSpPr>
        <p:spPr>
          <a:xfrm>
            <a:off x="5448300" y="2049462"/>
            <a:ext cx="4603750" cy="66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5448300" y="3128962"/>
            <a:ext cx="74977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Sindhu R Pai</a:t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5448300" y="3525837"/>
            <a:ext cx="7497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>
            <a:off x="314325" y="349250"/>
            <a:ext cx="11517312" cy="6218237"/>
            <a:chOff x="313844" y="349466"/>
            <a:chExt cx="11518407" cy="6218388"/>
          </a:xfrm>
        </p:grpSpPr>
        <p:sp>
          <p:nvSpPr>
            <p:cNvPr id="213" name="Google Shape;213;p9"/>
            <p:cNvSpPr txBox="1"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 txBox="1"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 txBox="1"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 txBox="1"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9"/>
          <p:cNvSpPr txBox="1"/>
          <p:nvPr/>
        </p:nvSpPr>
        <p:spPr>
          <a:xfrm>
            <a:off x="5534025" y="4105275"/>
            <a:ext cx="74977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sindhurpai@pes.edu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5524500" y="4481512"/>
            <a:ext cx="74977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+91 8277606459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5557837" y="5024437"/>
            <a:ext cx="74977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www.kirupa.com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39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357187" y="1589087"/>
            <a:ext cx="9321800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Event objects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Registration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assignments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cxnSp>
        <p:nvCxnSpPr>
          <p:cNvPr id="110" name="Google Shape;110;p3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265237"/>
            <a:ext cx="11714162" cy="549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make the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 interactive and responsive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user.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event handling system is known as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Synthetic Events.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Almost same as the DOM events. A few differences in the syntax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JSX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ReactJs, you pass a function as event handler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element we pass function as string</a:t>
            </a:r>
            <a:endParaRPr/>
          </a:p>
          <a:p>
            <a:pPr indent="-2032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 elements the event name is in lowercase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ReactJs it is in camelCase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ReactJs,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cannot prevent default behavior by returning false from the event,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 to explicitly call preventDefault of the event.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700" y="3960812"/>
            <a:ext cx="6235700" cy="795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10025" y="4657725"/>
            <a:ext cx="5872162" cy="773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a13a3ab4c_0_0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cxnSp>
        <p:nvCxnSpPr>
          <p:cNvPr id="121" name="Google Shape;121;g13a13a3ab4c_0_0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22" name="Google Shape;122;g13a13a3ab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3a13a3ab4c_0_0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24" name="Google Shape;124;g13a13a3ab4c_0_0"/>
          <p:cNvSpPr txBox="1"/>
          <p:nvPr/>
        </p:nvSpPr>
        <p:spPr>
          <a:xfrm>
            <a:off x="0" y="1265237"/>
            <a:ext cx="117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125" name="Google Shape;125;g13a13a3ab4c_0_0"/>
          <p:cNvSpPr txBox="1"/>
          <p:nvPr/>
        </p:nvSpPr>
        <p:spPr>
          <a:xfrm>
            <a:off x="1031475" y="2146600"/>
            <a:ext cx="8682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Handling events with react have some syntactic differences from handling events on DOM. These are: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React events are named as </a:t>
            </a:r>
            <a:r>
              <a:rPr b="1" lang="en-US" sz="2400">
                <a:solidFill>
                  <a:schemeClr val="dk1"/>
                </a:solidFill>
              </a:rPr>
              <a:t>camelCase</a:t>
            </a:r>
            <a:r>
              <a:rPr lang="en-US" sz="2400">
                <a:solidFill>
                  <a:schemeClr val="dk1"/>
                </a:solidFill>
              </a:rPr>
              <a:t> instead of </a:t>
            </a:r>
            <a:r>
              <a:rPr b="1" lang="en-US" sz="2400">
                <a:solidFill>
                  <a:schemeClr val="dk1"/>
                </a:solidFill>
              </a:rPr>
              <a:t>lowercase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With JSX, a function is passed as the </a:t>
            </a:r>
            <a:r>
              <a:rPr b="1" lang="en-US" sz="2400">
                <a:solidFill>
                  <a:schemeClr val="dk1"/>
                </a:solidFill>
              </a:rPr>
              <a:t>event handler</a:t>
            </a:r>
            <a:r>
              <a:rPr lang="en-US" sz="2400">
                <a:solidFill>
                  <a:schemeClr val="dk1"/>
                </a:solidFill>
              </a:rPr>
              <a:t> instead of a </a:t>
            </a:r>
            <a:r>
              <a:rPr b="1" lang="en-US" sz="2400">
                <a:solidFill>
                  <a:schemeClr val="dk1"/>
                </a:solidFill>
              </a:rPr>
              <a:t>string</a:t>
            </a:r>
            <a:r>
              <a:rPr lang="en-US" sz="2400">
                <a:solidFill>
                  <a:schemeClr val="dk1"/>
                </a:solidFill>
              </a:rPr>
              <a:t>. For example: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a13a3ab4c_0_13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cxnSp>
        <p:nvCxnSpPr>
          <p:cNvPr id="131" name="Google Shape;131;g13a13a3ab4c_0_13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32" name="Google Shape;132;g13a13a3ab4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a13a3ab4c_0_13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34" name="Google Shape;134;g13a13a3ab4c_0_13"/>
          <p:cNvSpPr txBox="1"/>
          <p:nvPr/>
        </p:nvSpPr>
        <p:spPr>
          <a:xfrm>
            <a:off x="0" y="1265237"/>
            <a:ext cx="117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/>
          </a:p>
        </p:txBody>
      </p:sp>
      <p:sp>
        <p:nvSpPr>
          <p:cNvPr id="135" name="Google Shape;135;g13a13a3ab4c_0_13"/>
          <p:cNvSpPr txBox="1"/>
          <p:nvPr/>
        </p:nvSpPr>
        <p:spPr>
          <a:xfrm>
            <a:off x="732825" y="1878000"/>
            <a:ext cx="70086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/>
              <a:t>&lt;button onclick="showMessage()"&gt;  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/>
              <a:t>       Hello PES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/>
              <a:t>&lt;/button&gt;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Event declaration in React: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&lt;button onClick={showMessage}&gt; 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      Hello JavaTpoint 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&lt;/button&gt;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a13a3ab4c_0_22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cxnSp>
        <p:nvCxnSpPr>
          <p:cNvPr id="141" name="Google Shape;141;g13a13a3ab4c_0_22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42" name="Google Shape;142;g13a13a3ab4c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3a13a3ab4c_0_22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44" name="Google Shape;144;g13a13a3ab4c_0_22"/>
          <p:cNvSpPr txBox="1"/>
          <p:nvPr/>
        </p:nvSpPr>
        <p:spPr>
          <a:xfrm>
            <a:off x="0" y="1265237"/>
            <a:ext cx="117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a13a3ab4c_0_30"/>
          <p:cNvSpPr txBox="1"/>
          <p:nvPr/>
        </p:nvSpPr>
        <p:spPr>
          <a:xfrm>
            <a:off x="427037" y="652462"/>
            <a:ext cx="799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cxnSp>
        <p:nvCxnSpPr>
          <p:cNvPr id="150" name="Google Shape;150;g13a13a3ab4c_0_30"/>
          <p:cNvCxnSpPr/>
          <p:nvPr/>
        </p:nvCxnSpPr>
        <p:spPr>
          <a:xfrm>
            <a:off x="-7937" y="1316037"/>
            <a:ext cx="82995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51" name="Google Shape;151;g13a13a3ab4c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3a13a3ab4c_0_30"/>
          <p:cNvSpPr txBox="1"/>
          <p:nvPr/>
        </p:nvSpPr>
        <p:spPr>
          <a:xfrm>
            <a:off x="393700" y="271462"/>
            <a:ext cx="749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53" name="Google Shape;153;g13a13a3ab4c_0_30"/>
          <p:cNvSpPr txBox="1"/>
          <p:nvPr/>
        </p:nvSpPr>
        <p:spPr>
          <a:xfrm>
            <a:off x="0" y="1265237"/>
            <a:ext cx="117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Synthetic Event objects</a:t>
            </a:r>
            <a:endParaRPr/>
          </a:p>
        </p:txBody>
      </p:sp>
      <p:cxnSp>
        <p:nvCxnSpPr>
          <p:cNvPr id="159" name="Google Shape;159;p4"/>
          <p:cNvCxnSpPr/>
          <p:nvPr/>
        </p:nvCxnSpPr>
        <p:spPr>
          <a:xfrm>
            <a:off x="0" y="1325562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0" y="1136650"/>
            <a:ext cx="11988800" cy="621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event object passed to the event handlers are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SyntheticEvent object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wrapper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DOMEvent object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event handlers are registered at the time of rendering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Returning false does not prevent the default browser, use e.preventDefault() or e.stopPropogation() accordingly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 bubbles                            		boolean cancelable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DOMEventTarget currentTarget           	boolean defaultPrevented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eventPhase			boolean isTrusted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DOMEvent nativeEvent			string type</a:t>
            </a:r>
            <a:endParaRPr/>
          </a:p>
          <a:p>
            <a:pPr indent="-203200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/>
        </p:nvSpPr>
        <p:spPr>
          <a:xfrm>
            <a:off x="427037" y="652462"/>
            <a:ext cx="799941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</a:t>
            </a:r>
            <a:endParaRPr/>
          </a:p>
        </p:txBody>
      </p:sp>
      <p:cxnSp>
        <p:nvCxnSpPr>
          <p:cNvPr id="168" name="Google Shape;168;p5"/>
          <p:cNvCxnSpPr/>
          <p:nvPr/>
        </p:nvCxnSpPr>
        <p:spPr>
          <a:xfrm>
            <a:off x="-7937" y="1316037"/>
            <a:ext cx="829945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descr="A close up of a logo&#10;&#10;Description automatically generated"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8162" y="55562"/>
            <a:ext cx="933450" cy="10810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393700" y="271462"/>
            <a:ext cx="74961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ReactJS - Event Handling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0" y="1265237"/>
            <a:ext cx="7138987" cy="3940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on the + button, the value of our counter must be incremented by one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Involves:</a:t>
            </a:r>
            <a:endParaRPr/>
          </a:p>
          <a:p>
            <a:pPr indent="-139700" lvl="1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Listen for the click event on the button</a:t>
            </a:r>
            <a:endParaRPr/>
          </a:p>
          <a:p>
            <a:pPr indent="-1397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Implement the event handler where we react to the click and increase the value of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this.state.count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that counter relies on</a:t>
            </a:r>
            <a:endParaRPr/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1654175"/>
            <a:ext cx="4078287" cy="23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SINDHU</dc:creator>
</cp:coreProperties>
</file>