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10" r:id="rId3"/>
    <p:sldId id="481" r:id="rId4"/>
    <p:sldId id="412" r:id="rId5"/>
    <p:sldId id="496" r:id="rId6"/>
    <p:sldId id="413" r:id="rId7"/>
    <p:sldId id="414" r:id="rId8"/>
    <p:sldId id="415" r:id="rId9"/>
    <p:sldId id="416" r:id="rId10"/>
    <p:sldId id="417" r:id="rId11"/>
    <p:sldId id="40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040F-C9EF-4070-840F-53C9C8E61983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F90C-99F3-45B9-8584-9E68663DC7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20FA-3068-4ACE-AC27-FCBD7569BE71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17A2-56C1-4B0E-BD4A-6A59DC735F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677B-DF13-4D53-9C32-7FABF25E2DB4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8503-5990-4662-8F3C-721D621E844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7C49-12D4-46B1-A098-1AA686F44B25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7084-D8B5-4294-8225-F581205842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4CDE-93BE-48F4-BDC8-74A8178A6F42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D941-A77A-4A09-BC59-A5CDB17AD5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D85-0D53-45A9-AE8D-90D2DAAFFE32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2434-35DD-43A4-819E-AA32E372ED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1939-1775-412E-9768-3AB443BAEB32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EA7F-52D9-44FF-87D8-06A1D93DCA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AAA8-EFAD-460A-84FD-8A9B627D2653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D65CA-1B07-4C62-9EB5-8DB492B51A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78ED7-D930-4259-8366-E3B4A7F2B3B9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2445-B2AA-478F-ACB7-99674F3853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8D24-FC74-40F2-8F97-16395EA0E9EE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EA0F-E3DC-4B7D-8085-751A2E3E40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5CFC-B6F1-42ED-A148-A37AD68248C0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60C0-779F-4A01-A8DB-5CEFDD6757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EBA73-84C3-4682-8F30-5687945AA9D8}" type="datetimeFigureOut">
              <a:rPr lang="en-IN"/>
              <a:pPr>
                <a:defRPr/>
              </a:pPr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7D9A1-6637-4FBD-B214-1D569A210F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731115"/>
            <a:ext cx="69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AJAX and fetch()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Code Example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fetch() AJAX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8" y="1720563"/>
            <a:ext cx="103216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const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mydiv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document.querySelector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('.my-div');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fetch(‘resp.html') 		// returns a promise that resolves on response object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.then(function(response)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return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response.text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  // returns a promise that resolves on text response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})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.then(function(text)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mydiv.innerHTML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text;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AJAX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90193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 err="1">
                <a:latin typeface="+mn-lt"/>
              </a:rPr>
              <a:t>jQuery</a:t>
            </a:r>
            <a:r>
              <a:rPr lang="en-US" altLang="en-US" sz="2400" dirty="0">
                <a:latin typeface="+mn-lt"/>
              </a:rPr>
              <a:t> provides methods that use </a:t>
            </a:r>
            <a:r>
              <a:rPr lang="en-US" altLang="en-US" sz="2400" dirty="0" err="1">
                <a:latin typeface="+mn-lt"/>
              </a:rPr>
              <a:t>XMLHttpRequest</a:t>
            </a:r>
            <a:r>
              <a:rPr lang="en-US" altLang="en-US" sz="2400" dirty="0">
                <a:latin typeface="+mn-lt"/>
              </a:rPr>
              <a:t> internally to make AJAX requests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The methods are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$.</a:t>
            </a:r>
            <a:r>
              <a:rPr lang="en-US" altLang="en-US" sz="2400" dirty="0" err="1">
                <a:latin typeface="+mn-lt"/>
              </a:rPr>
              <a:t>ajax</a:t>
            </a:r>
            <a:endParaRPr lang="en-US" altLang="en-US" sz="2400" dirty="0">
              <a:latin typeface="+mn-lt"/>
            </a:endParaRP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$.get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$.post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$.load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In a single method call, the entire functionality of making an AJAX call using </a:t>
            </a:r>
            <a:r>
              <a:rPr lang="en-US" altLang="en-US" sz="2400" dirty="0" err="1">
                <a:latin typeface="+mn-lt"/>
              </a:rPr>
              <a:t>XMLHttpRequest</a:t>
            </a:r>
            <a:r>
              <a:rPr lang="en-US" altLang="en-US" sz="2400" dirty="0">
                <a:latin typeface="+mn-lt"/>
              </a:rPr>
              <a:t> and updating the page can be achieved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 err="1">
                <a:solidFill>
                  <a:srgbClr val="D46112"/>
                </a:solidFill>
              </a:rPr>
              <a:t>Jquery</a:t>
            </a:r>
            <a:r>
              <a:rPr lang="en-IN" sz="2400" b="1" dirty="0">
                <a:solidFill>
                  <a:srgbClr val="D46112"/>
                </a:solidFill>
              </a:rPr>
              <a:t> Ajax Methods</a:t>
            </a:r>
            <a:endParaRPr kumimoji="0" lang="en-IN" sz="2400" b="1" i="0" strike="noStrike" kern="1200" cap="none" spc="0" normalizeH="0" baseline="0" noProof="0" dirty="0">
              <a:ln>
                <a:noFill/>
              </a:ln>
              <a:solidFill>
                <a:srgbClr val="D46112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jQuery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ECACD-41AD-4D7F-B2B4-847E79E3B763}"/>
              </a:ext>
            </a:extLst>
          </p:cNvPr>
          <p:cNvSpPr txBox="1"/>
          <p:nvPr/>
        </p:nvSpPr>
        <p:spPr>
          <a:xfrm>
            <a:off x="490330" y="1386978"/>
            <a:ext cx="92765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ajax() </a:t>
            </a:r>
            <a:r>
              <a:rPr lang="en-IN" sz="2400" dirty="0"/>
              <a:t>method is used to perform an AJAX (asynchronous HTTP) request.</a:t>
            </a:r>
          </a:p>
          <a:p>
            <a:endParaRPr lang="en-IN" sz="2400" dirty="0"/>
          </a:p>
          <a:p>
            <a:r>
              <a:rPr lang="en-IN" sz="2400" dirty="0"/>
              <a:t>All jQuery AJAX methods use the ajax() method. This method is mostly used for requests where the other methods cannot be used.</a:t>
            </a:r>
          </a:p>
          <a:p>
            <a:endParaRPr lang="en-IN" sz="2400" dirty="0"/>
          </a:p>
          <a:p>
            <a:r>
              <a:rPr lang="en-IN" sz="2400" dirty="0"/>
              <a:t>Syntax</a:t>
            </a:r>
          </a:p>
          <a:p>
            <a:pPr lvl="1"/>
            <a:r>
              <a:rPr lang="en-IN" sz="2400" dirty="0"/>
              <a:t>$.ajax({</a:t>
            </a:r>
            <a:r>
              <a:rPr lang="en-IN" sz="2400" dirty="0" err="1"/>
              <a:t>name:value</a:t>
            </a:r>
            <a:r>
              <a:rPr lang="en-IN" sz="2400" dirty="0"/>
              <a:t>, </a:t>
            </a:r>
            <a:r>
              <a:rPr lang="en-IN" sz="2400" dirty="0" err="1"/>
              <a:t>name:value</a:t>
            </a:r>
            <a:r>
              <a:rPr lang="en-IN" sz="2400" dirty="0"/>
              <a:t>, ... })</a:t>
            </a:r>
          </a:p>
          <a:p>
            <a:endParaRPr lang="en-IN" sz="2400" dirty="0"/>
          </a:p>
          <a:p>
            <a:r>
              <a:rPr lang="en-IN" sz="2400" dirty="0"/>
              <a:t>The parameters specifies one or more name/value pairs for the AJAX request.</a:t>
            </a:r>
          </a:p>
        </p:txBody>
      </p:sp>
    </p:spTree>
    <p:extLst>
      <p:ext uri="{BB962C8B-B14F-4D97-AF65-F5344CB8AC3E}">
        <p14:creationId xmlns:p14="http://schemas.microsoft.com/office/powerpoint/2010/main" val="361930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$.ajax 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AJAX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077" y="1348800"/>
            <a:ext cx="89638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Performs an async AJAX request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Syntax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$.</a:t>
            </a:r>
            <a:r>
              <a:rPr lang="en-US" sz="2000" dirty="0" err="1">
                <a:latin typeface="+mn-lt"/>
              </a:rPr>
              <a:t>ajax</a:t>
            </a:r>
            <a:r>
              <a:rPr lang="en-US" sz="2000" dirty="0">
                <a:latin typeface="+mn-lt"/>
              </a:rPr>
              <a:t>({</a:t>
            </a:r>
            <a:r>
              <a:rPr lang="en-US" sz="2000" dirty="0" err="1">
                <a:latin typeface="+mn-lt"/>
              </a:rPr>
              <a:t>name:value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name:value</a:t>
            </a:r>
            <a:r>
              <a:rPr lang="en-US" sz="2000" dirty="0">
                <a:latin typeface="+mn-lt"/>
              </a:rPr>
              <a:t>, ... })</a:t>
            </a:r>
            <a:endParaRPr 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Example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$.ajax({url: "demo_test.txt", method: ‘get’, success: function(result){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    $("#div1").html(result);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  }});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$.</a:t>
            </a:r>
            <a:r>
              <a:rPr lang="en-US" sz="2000" dirty="0" err="1">
                <a:latin typeface="+mn-lt"/>
              </a:rPr>
              <a:t>ajax</a:t>
            </a:r>
            <a:r>
              <a:rPr lang="en-US" sz="2000" dirty="0">
                <a:latin typeface="+mn-lt"/>
              </a:rPr>
              <a:t>('/</a:t>
            </a:r>
            <a:r>
              <a:rPr lang="en-US" sz="2000" dirty="0" err="1">
                <a:latin typeface="+mn-lt"/>
              </a:rPr>
              <a:t>jquery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submitData</a:t>
            </a:r>
            <a:r>
              <a:rPr lang="en-US" sz="2000" dirty="0">
                <a:latin typeface="+mn-lt"/>
              </a:rPr>
              <a:t>', {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type: 'POST', 						// http method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data: { </a:t>
            </a:r>
            <a:r>
              <a:rPr lang="en-US" sz="2000" dirty="0" err="1">
                <a:latin typeface="+mn-lt"/>
              </a:rPr>
              <a:t>myData</a:t>
            </a:r>
            <a:r>
              <a:rPr lang="en-US" sz="2000" dirty="0">
                <a:latin typeface="+mn-lt"/>
              </a:rPr>
              <a:t>: 'This is my data.' },		// data to submit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success: function (data, status, </a:t>
            </a:r>
            <a:r>
              <a:rPr lang="en-US" sz="2000" dirty="0" err="1">
                <a:latin typeface="+mn-lt"/>
              </a:rPr>
              <a:t>xhr</a:t>
            </a:r>
            <a:r>
              <a:rPr lang="en-US" sz="2000" dirty="0">
                <a:latin typeface="+mn-lt"/>
              </a:rPr>
              <a:t>) {		// success callback function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		$('p').append('status: ' + status + ', data: ' + data);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},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error: function (</a:t>
            </a:r>
            <a:r>
              <a:rPr lang="en-US" sz="2000" dirty="0" err="1">
                <a:latin typeface="+mn-lt"/>
              </a:rPr>
              <a:t>jqXhr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textStatus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errorMessage</a:t>
            </a:r>
            <a:r>
              <a:rPr lang="en-US" sz="2000" dirty="0">
                <a:latin typeface="+mn-lt"/>
              </a:rPr>
              <a:t>) { 						$('p').append('Error' + </a:t>
            </a:r>
            <a:r>
              <a:rPr lang="en-US" sz="2000" dirty="0" err="1">
                <a:latin typeface="+mn-lt"/>
              </a:rPr>
              <a:t>errorMessage</a:t>
            </a:r>
            <a:r>
              <a:rPr lang="en-US" sz="2000" dirty="0">
                <a:latin typeface="+mn-lt"/>
              </a:rPr>
              <a:t>);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}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});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 err="1">
                <a:solidFill>
                  <a:srgbClr val="D46112"/>
                </a:solidFill>
              </a:rPr>
              <a:t>Jquery</a:t>
            </a:r>
            <a:r>
              <a:rPr lang="en-IN" sz="2400" b="1" dirty="0">
                <a:solidFill>
                  <a:srgbClr val="D46112"/>
                </a:solidFill>
              </a:rPr>
              <a:t> Ajax Methods</a:t>
            </a:r>
            <a:endParaRPr kumimoji="0" lang="en-IN" sz="2400" b="1" i="0" strike="noStrike" kern="1200" cap="none" spc="0" normalizeH="0" baseline="0" noProof="0" dirty="0">
              <a:ln>
                <a:noFill/>
              </a:ln>
              <a:solidFill>
                <a:srgbClr val="D46112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jQuery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D5A94-0430-4D20-818F-672B46ACBF7F}"/>
              </a:ext>
            </a:extLst>
          </p:cNvPr>
          <p:cNvSpPr txBox="1"/>
          <p:nvPr/>
        </p:nvSpPr>
        <p:spPr>
          <a:xfrm>
            <a:off x="393700" y="1447154"/>
            <a:ext cx="96116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$.get() </a:t>
            </a:r>
            <a:r>
              <a:rPr lang="en-IN" sz="2400" dirty="0"/>
              <a:t>method requests data from the server with an HTTP GET request.</a:t>
            </a:r>
          </a:p>
          <a:p>
            <a:endParaRPr lang="en-IN" sz="2400" dirty="0"/>
          </a:p>
          <a:p>
            <a:r>
              <a:rPr lang="en-IN" sz="2400" dirty="0"/>
              <a:t>Syntax:</a:t>
            </a:r>
          </a:p>
          <a:p>
            <a:endParaRPr lang="en-IN" sz="2400" dirty="0"/>
          </a:p>
          <a:p>
            <a:pPr algn="ctr"/>
            <a:r>
              <a:rPr lang="en-IN" sz="2400" dirty="0"/>
              <a:t>$.get(</a:t>
            </a:r>
            <a:r>
              <a:rPr lang="en-IN" sz="2400" dirty="0" err="1"/>
              <a:t>URL,callback</a:t>
            </a:r>
            <a:r>
              <a:rPr lang="en-IN" sz="2400" dirty="0"/>
              <a:t>);</a:t>
            </a:r>
          </a:p>
          <a:p>
            <a:endParaRPr lang="en-IN" sz="2400" dirty="0"/>
          </a:p>
          <a:p>
            <a:r>
              <a:rPr lang="en-IN" sz="2400" dirty="0"/>
              <a:t>The required URL parameter specifies the URL you wish to request.</a:t>
            </a:r>
          </a:p>
          <a:p>
            <a:endParaRPr lang="en-IN" sz="2400" dirty="0"/>
          </a:p>
          <a:p>
            <a:r>
              <a:rPr lang="en-IN" sz="2400" dirty="0"/>
              <a:t>The optional </a:t>
            </a:r>
            <a:r>
              <a:rPr lang="en-IN" sz="2400" dirty="0" err="1"/>
              <a:t>callback</a:t>
            </a:r>
            <a:r>
              <a:rPr lang="en-IN" sz="2400" dirty="0"/>
              <a:t> parameter is the name of a function to be executed if the request succeeds.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068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$.get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AJAX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20563"/>
            <a:ext cx="91855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Syntax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$.get(</a:t>
            </a:r>
            <a:r>
              <a:rPr lang="en-US" sz="2000" dirty="0" err="1">
                <a:latin typeface="+mn-lt"/>
              </a:rPr>
              <a:t>url</a:t>
            </a:r>
            <a:r>
              <a:rPr lang="en-US" sz="2000" dirty="0">
                <a:latin typeface="+mn-lt"/>
              </a:rPr>
              <a:t>, [data],[callback]);</a:t>
            </a:r>
            <a:endParaRPr 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Example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$.get('/</a:t>
            </a:r>
            <a:r>
              <a:rPr lang="en-US" sz="2000" dirty="0" err="1">
                <a:latin typeface="+mn-lt"/>
              </a:rPr>
              <a:t>jquery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getjsondata</a:t>
            </a:r>
            <a:r>
              <a:rPr lang="en-US" sz="2000" dirty="0">
                <a:latin typeface="+mn-lt"/>
              </a:rPr>
              <a:t>',				// </a:t>
            </a:r>
            <a:r>
              <a:rPr lang="en-US" sz="2000" dirty="0" err="1">
                <a:latin typeface="+mn-lt"/>
              </a:rPr>
              <a:t>url</a:t>
            </a:r>
            <a:endParaRPr lang="en-US" sz="2000" dirty="0">
              <a:latin typeface="+mn-lt"/>
            </a:endParaRP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{</a:t>
            </a:r>
            <a:r>
              <a:rPr lang="en-US" sz="2000" dirty="0" err="1">
                <a:latin typeface="+mn-lt"/>
              </a:rPr>
              <a:t>name:'Steve</a:t>
            </a:r>
            <a:r>
              <a:rPr lang="en-US" sz="2000" dirty="0">
                <a:latin typeface="+mn-lt"/>
              </a:rPr>
              <a:t>'}, 					// request parameters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function (data, </a:t>
            </a:r>
            <a:r>
              <a:rPr lang="en-US" sz="2000" dirty="0" err="1">
                <a:latin typeface="+mn-lt"/>
              </a:rPr>
              <a:t>textStatus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jqXHR</a:t>
            </a:r>
            <a:r>
              <a:rPr lang="en-US" sz="2000" dirty="0">
                <a:latin typeface="+mn-lt"/>
              </a:rPr>
              <a:t>) { 		// success callback function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		$('p').append(</a:t>
            </a:r>
            <a:r>
              <a:rPr lang="en-US" sz="2000" dirty="0" err="1">
                <a:latin typeface="+mn-lt"/>
              </a:rPr>
              <a:t>data.firstName</a:t>
            </a:r>
            <a:r>
              <a:rPr lang="en-US" sz="2000" dirty="0">
                <a:latin typeface="+mn-lt"/>
              </a:rPr>
              <a:t>); 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}</a:t>
            </a:r>
          </a:p>
          <a:p>
            <a:pPr marL="12604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);</a:t>
            </a:r>
          </a:p>
          <a:p>
            <a:pPr marL="346075" lvl="0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Other Variants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$.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getJSON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[data],[callback]);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$.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getScript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[data],[callback]);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60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sz="20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$.post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AJAX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20563"/>
            <a:ext cx="86313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Syntax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$.post(</a:t>
            </a:r>
            <a:r>
              <a:rPr lang="en-US" sz="2000" dirty="0" err="1">
                <a:latin typeface="+mn-lt"/>
              </a:rPr>
              <a:t>url</a:t>
            </a:r>
            <a:r>
              <a:rPr lang="en-US" sz="2000" dirty="0">
                <a:latin typeface="+mn-lt"/>
              </a:rPr>
              <a:t>,[data],[callback],[type]);</a:t>
            </a:r>
            <a:endParaRPr 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Example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$.post('/</a:t>
            </a:r>
            <a:r>
              <a:rPr lang="en-US" sz="2000" dirty="0" err="1">
                <a:latin typeface="+mn-lt"/>
              </a:rPr>
              <a:t>jquery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submitJSONData</a:t>
            </a:r>
            <a:r>
              <a:rPr lang="en-US" sz="2000" dirty="0">
                <a:latin typeface="+mn-lt"/>
              </a:rPr>
              <a:t>',		// </a:t>
            </a:r>
            <a:r>
              <a:rPr lang="en-US" sz="2000" dirty="0" err="1">
                <a:latin typeface="+mn-lt"/>
              </a:rPr>
              <a:t>url</a:t>
            </a:r>
            <a:r>
              <a:rPr lang="en-US" sz="2000" dirty="0">
                <a:latin typeface="+mn-lt"/>
              </a:rPr>
              <a:t> </a:t>
            </a:r>
          </a:p>
          <a:p>
            <a:pPr marL="1717675" lvl="3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{ </a:t>
            </a:r>
            <a:r>
              <a:rPr lang="en-US" sz="2000" dirty="0" err="1">
                <a:latin typeface="+mn-lt"/>
              </a:rPr>
              <a:t>myData</a:t>
            </a:r>
            <a:r>
              <a:rPr lang="en-US" sz="2000" dirty="0">
                <a:latin typeface="+mn-lt"/>
              </a:rPr>
              <a:t>: 'This is my data.' }, 		// data to be submitted</a:t>
            </a:r>
          </a:p>
          <a:p>
            <a:pPr marL="1717675" lvl="3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function(data, status, </a:t>
            </a:r>
            <a:r>
              <a:rPr lang="en-US" sz="2000" dirty="0" err="1">
                <a:latin typeface="+mn-lt"/>
              </a:rPr>
              <a:t>jqXHR</a:t>
            </a:r>
            <a:r>
              <a:rPr lang="en-US" sz="2000" dirty="0">
                <a:latin typeface="+mn-lt"/>
              </a:rPr>
              <a:t>) {		// success callback function</a:t>
            </a:r>
          </a:p>
          <a:p>
            <a:pPr marL="1717675" lvl="3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$('p').append('status: ' + status + ', data: ' + data); </a:t>
            </a:r>
          </a:p>
          <a:p>
            <a:pPr marL="1717675" lvl="3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},</a:t>
            </a:r>
          </a:p>
          <a:p>
            <a:pPr marL="1717675" lvl="3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“</a:t>
            </a:r>
            <a:r>
              <a:rPr lang="en-US" sz="2000" dirty="0" err="1">
                <a:latin typeface="+mn-lt"/>
              </a:rPr>
              <a:t>json</a:t>
            </a:r>
            <a:r>
              <a:rPr lang="en-US" sz="2000" dirty="0">
                <a:latin typeface="+mn-lt"/>
              </a:rPr>
              <a:t>” 					//response type</a:t>
            </a:r>
          </a:p>
          <a:p>
            <a:pPr marL="1717675" lvl="3" indent="-914400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);</a:t>
            </a:r>
          </a:p>
          <a:p>
            <a:pPr marL="346075" lvl="0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Internally uses $.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ajax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with method=“post”</a:t>
            </a:r>
          </a:p>
          <a:p>
            <a:pPr marL="346075" lvl="2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sz="20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$.load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AJAX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20563"/>
            <a:ext cx="863138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latin typeface="+mn-lt"/>
              </a:rPr>
              <a:t>Allows HTML or text content to be loaded from a server and added into an existing DOM element</a:t>
            </a:r>
            <a:endParaRPr 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Syntax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$(‘selector’).load(</a:t>
            </a:r>
            <a:r>
              <a:rPr lang="en-US" sz="2000" dirty="0" err="1">
                <a:latin typeface="+mn-lt"/>
              </a:rPr>
              <a:t>url</a:t>
            </a:r>
            <a:r>
              <a:rPr lang="en-US" sz="2000" dirty="0">
                <a:latin typeface="+mn-lt"/>
              </a:rPr>
              <a:t>,[data],[callback],[type]);</a:t>
            </a:r>
            <a:endParaRPr 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Example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$('#</a:t>
            </a:r>
            <a:r>
              <a:rPr lang="en-US" sz="2000" dirty="0" err="1">
                <a:latin typeface="+mn-lt"/>
              </a:rPr>
              <a:t>msgDiv</a:t>
            </a:r>
            <a:r>
              <a:rPr lang="en-US" sz="2000" dirty="0">
                <a:latin typeface="+mn-lt"/>
              </a:rPr>
              <a:t>').load('</a:t>
            </a:r>
            <a:r>
              <a:rPr lang="en-US" sz="2000" dirty="0" err="1">
                <a:latin typeface="+mn-lt"/>
              </a:rPr>
              <a:t>getData</a:t>
            </a:r>
            <a:r>
              <a:rPr lang="en-US" sz="2000" dirty="0">
                <a:latin typeface="+mn-lt"/>
              </a:rPr>
              <a:t>',			// </a:t>
            </a:r>
            <a:r>
              <a:rPr lang="en-US" sz="2000" dirty="0" err="1">
                <a:latin typeface="+mn-lt"/>
              </a:rPr>
              <a:t>url</a:t>
            </a:r>
            <a:r>
              <a:rPr lang="en-US" sz="2000" dirty="0">
                <a:latin typeface="+mn-lt"/>
              </a:rPr>
              <a:t> </a:t>
            </a:r>
          </a:p>
          <a:p>
            <a:pPr marL="2174875" lvl="4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{ name: 'bill' },			// data </a:t>
            </a:r>
          </a:p>
          <a:p>
            <a:pPr marL="2174875" lvl="4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function(data, status, </a:t>
            </a:r>
            <a:r>
              <a:rPr lang="en-US" sz="2000" dirty="0" err="1">
                <a:latin typeface="+mn-lt"/>
              </a:rPr>
              <a:t>jqXGR</a:t>
            </a:r>
            <a:r>
              <a:rPr lang="en-US" sz="2000" dirty="0">
                <a:latin typeface="+mn-lt"/>
              </a:rPr>
              <a:t>) {	// success callback function </a:t>
            </a:r>
          </a:p>
          <a:p>
            <a:pPr marL="2174875" lvl="4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		console.log('data loaded') </a:t>
            </a:r>
          </a:p>
          <a:p>
            <a:pPr marL="2174875" lvl="4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}</a:t>
            </a:r>
          </a:p>
          <a:p>
            <a:pPr marL="1260475" lvl="4" indent="-457200">
              <a:tabLst>
                <a:tab pos="655638" algn="l"/>
                <a:tab pos="1312863" algn="l"/>
                <a:tab pos="2625725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US" sz="2000" dirty="0">
                <a:latin typeface="+mn-lt"/>
              </a:rPr>
              <a:t>); 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fetch() AJAX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20563"/>
            <a:ext cx="86313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Starts the process of fetching a resource from the network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Returns a promise which is fulfilled once the response is available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The promise resolves to the Response object representing the response to your request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The promise does not reject on HTTP errors — it only rejects on network errors. You must use then handlers to check for HTTP errors.</a:t>
            </a:r>
            <a:endParaRPr lang="en-US" sz="2000" dirty="0">
              <a:solidFill>
                <a:prstClr val="black"/>
              </a:solidFill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sz="2400" dirty="0">
              <a:solidFill>
                <a:prstClr val="black"/>
              </a:solidFill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+mn-lt"/>
              </a:rPr>
              <a:t>Syntax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	const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fetchResponsePromise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fetch(resource [, init])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825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Ramasubramanian Srinivasan</cp:lastModifiedBy>
  <cp:revision>162</cp:revision>
  <dcterms:created xsi:type="dcterms:W3CDTF">2020-06-03T14:19:11Z</dcterms:created>
  <dcterms:modified xsi:type="dcterms:W3CDTF">2021-09-29T13:07:55Z</dcterms:modified>
</cp:coreProperties>
</file>