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04" r:id="rId3"/>
    <p:sldId id="405" r:id="rId4"/>
    <p:sldId id="406" r:id="rId5"/>
    <p:sldId id="407" r:id="rId6"/>
    <p:sldId id="408" r:id="rId7"/>
    <p:sldId id="416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040F-C9EF-4070-840F-53C9C8E61983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F90C-99F3-45B9-8584-9E68663DC7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20FA-3068-4ACE-AC27-FCBD7569BE71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17A2-56C1-4B0E-BD4A-6A59DC735F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677B-DF13-4D53-9C32-7FABF25E2DB4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8503-5990-4662-8F3C-721D621E844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7C49-12D4-46B1-A098-1AA686F44B25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7084-D8B5-4294-8225-F581205842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4CDE-93BE-48F4-BDC8-74A8178A6F42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D941-A77A-4A09-BC59-A5CDB17AD5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D85-0D53-45A9-AE8D-90D2DAAFFE32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2434-35DD-43A4-819E-AA32E372ED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1939-1775-412E-9768-3AB443BAEB32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EA7F-52D9-44FF-87D8-06A1D93DCA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AAA8-EFAD-460A-84FD-8A9B627D2653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D65CA-1B07-4C62-9EB5-8DB492B51A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78ED7-D930-4259-8366-E3B4A7F2B3B9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2445-B2AA-478F-ACB7-99674F3853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8D24-FC74-40F2-8F97-16395EA0E9EE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EA0F-E3DC-4B7D-8085-751A2E3E40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5CFC-B6F1-42ED-A148-A37AD68248C0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60C0-779F-4A01-A8DB-5CEFDD6757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EBA73-84C3-4682-8F30-5687945AA9D8}" type="datetimeFigureOut">
              <a:rPr lang="en-IN"/>
              <a:pPr>
                <a:defRPr/>
              </a:pPr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7D9A1-6637-4FBD-B214-1D569A210F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progress_max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att_progress_value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79838" y="2334598"/>
            <a:ext cx="69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HTML 5 – Audio, Video and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Progress elements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579838" y="429257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Prof.Vinay</a:t>
            </a:r>
            <a:r>
              <a:rPr lang="en-US" sz="2400" b="1" dirty="0"/>
              <a:t> Joshi and </a:t>
            </a:r>
            <a:r>
              <a:rPr lang="en-US" sz="2400" b="1" dirty="0" err="1"/>
              <a:t>Dr.Sarasvathi</a:t>
            </a:r>
            <a:r>
              <a:rPr lang="en-US" sz="2400" b="1" dirty="0"/>
              <a:t>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Audio elements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HTML5 - Audio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9084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A standard approach for browser to play audio without the use of plug-in.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Mp3, Wav and </a:t>
            </a:r>
            <a:r>
              <a:rPr lang="en-US" altLang="en-US" sz="2400" dirty="0" err="1">
                <a:latin typeface="+mn-lt"/>
              </a:rPr>
              <a:t>ogg</a:t>
            </a:r>
            <a:r>
              <a:rPr lang="en-US" altLang="en-US" sz="2400" dirty="0">
                <a:latin typeface="+mn-lt"/>
              </a:rPr>
              <a:t> formats supported by HTML5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Syntax</a:t>
            </a:r>
            <a:endParaRPr lang="en-GB" altLang="en-US" sz="24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  <a:p>
            <a:pPr marL="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&lt;audio controls="c1"&gt;</a:t>
            </a:r>
          </a:p>
          <a:p>
            <a:pPr marL="747713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&lt;source </a:t>
            </a:r>
            <a:r>
              <a:rPr lang="en-GB" altLang="en-US" sz="2400" dirty="0" err="1">
                <a:latin typeface="+mn-lt"/>
              </a:rPr>
              <a:t>src</a:t>
            </a:r>
            <a:r>
              <a:rPr lang="en-GB" altLang="en-US" sz="2400" dirty="0">
                <a:latin typeface="+mn-lt"/>
              </a:rPr>
              <a:t>="song.ogg" type="audio/</a:t>
            </a:r>
            <a:r>
              <a:rPr lang="en-GB" altLang="en-US" sz="2400" dirty="0" err="1">
                <a:latin typeface="+mn-lt"/>
              </a:rPr>
              <a:t>ogg</a:t>
            </a:r>
            <a:r>
              <a:rPr lang="en-GB" altLang="en-US" sz="2400" dirty="0">
                <a:latin typeface="+mn-lt"/>
              </a:rPr>
              <a:t>" /&gt;</a:t>
            </a:r>
          </a:p>
          <a:p>
            <a:pPr marL="747713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&lt;source </a:t>
            </a:r>
            <a:r>
              <a:rPr lang="en-GB" altLang="en-US" sz="2400" dirty="0" err="1">
                <a:latin typeface="+mn-lt"/>
              </a:rPr>
              <a:t>src</a:t>
            </a:r>
            <a:r>
              <a:rPr lang="en-GB" altLang="en-US" sz="2400" dirty="0">
                <a:latin typeface="+mn-lt"/>
              </a:rPr>
              <a:t>="song.mp3" type="audio/mp3" /&gt;</a:t>
            </a:r>
          </a:p>
          <a:p>
            <a:pPr marL="747713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Your browser does not support the audio element.</a:t>
            </a:r>
          </a:p>
          <a:p>
            <a:pPr marL="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&lt;/audio&gt;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Audio element properties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HTML5 - Audio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7" y="1596129"/>
            <a:ext cx="9036932" cy="364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Video elements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HTML5 - Video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90331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A standard approach for browser to play video without the use of plug-in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Syntax</a:t>
            </a:r>
            <a:endParaRPr lang="en-GB" altLang="en-US" sz="24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  <a:p>
            <a:pPr marL="401638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&lt;video width="320" height="240" controls="controls"&gt;</a:t>
            </a:r>
          </a:p>
          <a:p>
            <a:pPr marL="858838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&lt;source </a:t>
            </a:r>
            <a:r>
              <a:rPr lang="en-GB" altLang="en-US" sz="2400" dirty="0" err="1">
                <a:latin typeface="+mn-lt"/>
              </a:rPr>
              <a:t>src</a:t>
            </a:r>
            <a:r>
              <a:rPr lang="en-GB" altLang="en-US" sz="2400" dirty="0">
                <a:latin typeface="+mn-lt"/>
              </a:rPr>
              <a:t>="movie.ogg" type="video/</a:t>
            </a:r>
            <a:r>
              <a:rPr lang="en-GB" altLang="en-US" sz="2400" dirty="0" err="1">
                <a:latin typeface="+mn-lt"/>
              </a:rPr>
              <a:t>ogg</a:t>
            </a:r>
            <a:r>
              <a:rPr lang="en-GB" altLang="en-US" sz="2400" dirty="0">
                <a:latin typeface="+mn-lt"/>
              </a:rPr>
              <a:t>" /&gt;</a:t>
            </a:r>
          </a:p>
          <a:p>
            <a:pPr marL="858838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&lt;source </a:t>
            </a:r>
            <a:r>
              <a:rPr lang="en-GB" altLang="en-US" sz="2400" dirty="0" err="1">
                <a:latin typeface="+mn-lt"/>
              </a:rPr>
              <a:t>src</a:t>
            </a:r>
            <a:r>
              <a:rPr lang="en-GB" altLang="en-US" sz="2400" dirty="0">
                <a:latin typeface="+mn-lt"/>
              </a:rPr>
              <a:t>="movie.mp4" type="video/mp4" /&gt;</a:t>
            </a:r>
          </a:p>
          <a:p>
            <a:pPr marL="858838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&lt;source </a:t>
            </a:r>
            <a:r>
              <a:rPr lang="en-GB" altLang="en-US" sz="2400" dirty="0" err="1">
                <a:latin typeface="+mn-lt"/>
              </a:rPr>
              <a:t>src</a:t>
            </a:r>
            <a:r>
              <a:rPr lang="en-GB" altLang="en-US" sz="2400" dirty="0">
                <a:latin typeface="+mn-lt"/>
              </a:rPr>
              <a:t>="</a:t>
            </a:r>
            <a:r>
              <a:rPr lang="en-GB" altLang="en-US" sz="2400" dirty="0" err="1">
                <a:latin typeface="+mn-lt"/>
              </a:rPr>
              <a:t>movie.webm</a:t>
            </a:r>
            <a:r>
              <a:rPr lang="en-GB" altLang="en-US" sz="2400" dirty="0">
                <a:latin typeface="+mn-lt"/>
              </a:rPr>
              <a:t>" type="video/</a:t>
            </a:r>
            <a:r>
              <a:rPr lang="en-GB" altLang="en-US" sz="2400" dirty="0" err="1">
                <a:latin typeface="+mn-lt"/>
              </a:rPr>
              <a:t>webm</a:t>
            </a:r>
            <a:r>
              <a:rPr lang="en-GB" altLang="en-US" sz="2400" dirty="0">
                <a:latin typeface="+mn-lt"/>
              </a:rPr>
              <a:t>" /&gt;</a:t>
            </a:r>
          </a:p>
          <a:p>
            <a:pPr marL="858838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Your browser does not support the video tag.</a:t>
            </a:r>
          </a:p>
          <a:p>
            <a:pPr marL="401638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&lt;/video&gt;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Video element properties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HTML5 - Video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6" y="1751333"/>
            <a:ext cx="9139109" cy="477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Progress elements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HTML5 - Video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94210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The &lt;progress&gt; tag represents the completion progress of a task.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latin typeface="+mn-lt"/>
              </a:rPr>
              <a:t>Always add the &lt;label&gt; tag for describing the task!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Use JavaScript to manipulate the value of the progress bar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Syntax: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latin typeface="+mn-lt"/>
              </a:rPr>
              <a:t>&lt;label for="file"&gt;Downloading progress:&lt;/label&gt;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latin typeface="+mn-lt"/>
              </a:rPr>
              <a:t>&lt;progress id="file" value="32" max="100"&gt; 32% &lt;/progress&gt;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sz="2400" dirty="0">
              <a:latin typeface="+mn-lt"/>
            </a:endParaRPr>
          </a:p>
          <a:p>
            <a:pPr marL="401638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7273" y="4587239"/>
          <a:ext cx="8580583" cy="1950720"/>
        </p:xfrm>
        <a:graphic>
          <a:graphicData uri="http://schemas.openxmlformats.org/drawingml/2006/table">
            <a:tbl>
              <a:tblPr/>
              <a:tblGrid>
                <a:gridCol w="13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200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00" dirty="0">
                          <a:hlinkClick r:id="rId3"/>
                        </a:rPr>
                        <a:t>max</a:t>
                      </a:r>
                      <a:endParaRPr lang="en-GB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i="1" dirty="0"/>
                        <a:t>number</a:t>
                      </a:r>
                      <a:endParaRPr lang="en-GB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Specifies how much work the task requires in total. Default value is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hlinkClick r:id="rId4"/>
                        </a:rPr>
                        <a:t>value</a:t>
                      </a:r>
                      <a:endParaRPr lang="en-GB" sz="2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i="1"/>
                        <a:t>number</a:t>
                      </a:r>
                      <a:endParaRPr lang="en-GB" sz="2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Specifies how much of the task has been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 Joshi and </a:t>
            </a:r>
            <a:r>
              <a:rPr lang="en-US" sz="2400" b="1" dirty="0" err="1"/>
              <a:t>Dr.Sarasvathi</a:t>
            </a:r>
            <a:r>
              <a:rPr lang="en-US" sz="2400" b="1" dirty="0"/>
              <a:t> V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1801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324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Ramasubramanian Srinivasan</cp:lastModifiedBy>
  <cp:revision>145</cp:revision>
  <dcterms:created xsi:type="dcterms:W3CDTF">2020-06-03T14:19:11Z</dcterms:created>
  <dcterms:modified xsi:type="dcterms:W3CDTF">2021-12-03T14:16:38Z</dcterms:modified>
</cp:coreProperties>
</file>