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17" r:id="rId3"/>
    <p:sldId id="409" r:id="rId4"/>
    <p:sldId id="404" r:id="rId5"/>
    <p:sldId id="412" r:id="rId6"/>
    <p:sldId id="413" r:id="rId7"/>
    <p:sldId id="414" r:id="rId8"/>
    <p:sldId id="415" r:id="rId9"/>
    <p:sldId id="416" r:id="rId10"/>
    <p:sldId id="400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040F-C9EF-4070-840F-53C9C8E61983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F90C-99F3-45B9-8584-9E68663DC7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20FA-3068-4ACE-AC27-FCBD7569BE71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17A2-56C1-4B0E-BD4A-6A59DC735F5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B677B-DF13-4D53-9C32-7FABF25E2DB4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8503-5990-4662-8F3C-721D621E844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7C49-12D4-46B1-A098-1AA686F44B25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7084-D8B5-4294-8225-F581205842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4CDE-93BE-48F4-BDC8-74A8178A6F42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D941-A77A-4A09-BC59-A5CDB17AD5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1D85-0D53-45A9-AE8D-90D2DAAFFE32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2434-35DD-43A4-819E-AA32E372ED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21939-1775-412E-9768-3AB443BAEB32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EEA7F-52D9-44FF-87D8-06A1D93DCA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AAA8-EFAD-460A-84FD-8A9B627D2653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D65CA-1B07-4C62-9EB5-8DB492B51A7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78ED7-D930-4259-8366-E3B4A7F2B3B9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C2445-B2AA-478F-ACB7-99674F3853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8D24-FC74-40F2-8F97-16395EA0E9EE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6EA0F-E3DC-4B7D-8085-751A2E3E40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15CFC-B6F1-42ED-A148-A37AD68248C0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60C0-779F-4A01-A8DB-5CEFDD6757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EBA73-84C3-4682-8F30-5687945AA9D8}" type="datetimeFigureOut">
              <a:rPr lang="en-IN"/>
              <a:pPr>
                <a:defRPr/>
              </a:pPr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B7D9A1-6637-4FBD-B214-1D569A210F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699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HTML 5 – Geo Location &amp;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		   Web Workers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Prof.Vinay</a:t>
            </a:r>
            <a:r>
              <a:rPr lang="en-US" sz="2400" b="1" dirty="0"/>
              <a:t> Joshi and </a:t>
            </a:r>
            <a:r>
              <a:rPr lang="en-US" sz="2400" b="1" dirty="0" err="1"/>
              <a:t>Dr.Sarasvathi</a:t>
            </a:r>
            <a:r>
              <a:rPr lang="en-US" sz="2400" b="1" dirty="0"/>
              <a:t>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 Joshi and </a:t>
            </a:r>
            <a:r>
              <a:rPr lang="en-US" sz="2400" b="1" dirty="0" err="1"/>
              <a:t>Dr.Sarasvathi</a:t>
            </a:r>
            <a:r>
              <a:rPr lang="en-US" sz="2400" b="1" dirty="0"/>
              <a:t> V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– Geo 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78" y="1775983"/>
            <a:ext cx="79525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Enables your web application to obtain the geographical position of your website visitors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The user has to accept to share their location,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Geolocation API is work with the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navigator.geolocation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object. </a:t>
            </a:r>
            <a:endParaRPr lang="en-GB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Accessed via JavaScript, through the </a:t>
            </a:r>
            <a:r>
              <a:rPr lang="en-GB" altLang="en-US" sz="2400" b="1" dirty="0" err="1">
                <a:latin typeface="+mn-lt"/>
              </a:rPr>
              <a:t>navigator.geolocation</a:t>
            </a:r>
            <a:r>
              <a:rPr lang="en-GB" altLang="en-US" sz="2400" b="1" dirty="0">
                <a:latin typeface="+mn-lt"/>
              </a:rPr>
              <a:t> </a:t>
            </a:r>
            <a:r>
              <a:rPr lang="en-GB" altLang="en-US" sz="2400" dirty="0">
                <a:latin typeface="+mn-lt"/>
              </a:rPr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33673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Methods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– Geo 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908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 err="1">
                <a:latin typeface="+mn-lt"/>
              </a:rPr>
              <a:t>navigator.geolocation</a:t>
            </a:r>
            <a:r>
              <a:rPr lang="en-GB" altLang="en-US" sz="2400" dirty="0">
                <a:latin typeface="+mn-lt"/>
              </a:rPr>
              <a:t> object allows you to access geo location through two primary functions: 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 err="1">
                <a:latin typeface="+mn-lt"/>
              </a:rPr>
              <a:t>getCurrentPosition</a:t>
            </a:r>
            <a:r>
              <a:rPr lang="en-GB" altLang="en-US" sz="2400" dirty="0">
                <a:latin typeface="+mn-lt"/>
              </a:rPr>
              <a:t>()</a:t>
            </a:r>
          </a:p>
          <a:p>
            <a:pPr marL="1260475" lvl="2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Returns the location of the visitor as a one-time snapshot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 err="1">
                <a:latin typeface="+mn-lt"/>
              </a:rPr>
              <a:t>watchPosition</a:t>
            </a:r>
            <a:r>
              <a:rPr lang="en-GB" altLang="en-US" sz="2400" dirty="0">
                <a:latin typeface="+mn-lt"/>
              </a:rPr>
              <a:t>()</a:t>
            </a:r>
          </a:p>
          <a:p>
            <a:pPr marL="1260475" lvl="2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returns the location of the visitor every time the location changes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Both functions take the following parameters: 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Success </a:t>
            </a:r>
            <a:r>
              <a:rPr lang="en-GB" altLang="en-US" sz="2400" dirty="0" err="1">
                <a:latin typeface="+mn-lt"/>
              </a:rPr>
              <a:t>callback</a:t>
            </a:r>
            <a:r>
              <a:rPr lang="en-GB" altLang="en-US" sz="2400" dirty="0">
                <a:latin typeface="+mn-lt"/>
              </a:rPr>
              <a:t> function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Error </a:t>
            </a:r>
            <a:r>
              <a:rPr lang="en-GB" altLang="en-US" sz="2400" dirty="0" err="1">
                <a:latin typeface="+mn-lt"/>
              </a:rPr>
              <a:t>callback</a:t>
            </a:r>
            <a:r>
              <a:rPr lang="en-GB" altLang="en-US" sz="2400" dirty="0">
                <a:latin typeface="+mn-lt"/>
              </a:rPr>
              <a:t> function (optional)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Geo location options object (optional)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– Geo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7965B-8A56-4FE6-85F0-2305ED5D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728787"/>
            <a:ext cx="1007745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Code Example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– Geo 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908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navigator.geolocation.getCurrentPosition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showPosition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);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+mn-lt"/>
              </a:rPr>
              <a:t>function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showPosition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(position) {</a:t>
            </a:r>
            <a:br>
              <a:rPr lang="en-IN" sz="2400" dirty="0">
                <a:latin typeface="+mn-lt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x.innerHTML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 =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+mn-lt"/>
              </a:rPr>
              <a:t>"Latitude: 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 +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position.coords.latitude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 +</a:t>
            </a:r>
            <a:br>
              <a:rPr lang="en-IN" sz="2400" dirty="0">
                <a:latin typeface="+mn-lt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 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+mn-lt"/>
              </a:rPr>
              <a:t>"&lt;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+mn-lt"/>
              </a:rPr>
              <a:t>br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+mn-lt"/>
              </a:rPr>
              <a:t>&gt;Longitude: 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 +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+mn-lt"/>
              </a:rPr>
              <a:t>position.coords.longitude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;</a:t>
            </a:r>
            <a:br>
              <a:rPr lang="en-IN" sz="2400" dirty="0">
                <a:latin typeface="+mn-lt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+mn-lt"/>
              </a:rPr>
              <a:t>}</a:t>
            </a:r>
            <a:endParaRPr lang="en-GB" altLang="en-US" sz="2400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 err="1">
                <a:latin typeface="+mn-lt"/>
              </a:rPr>
              <a:t>navigator.geolocation.getCurrentPosition</a:t>
            </a:r>
            <a:r>
              <a:rPr lang="en-GB" altLang="en-US" sz="2400" dirty="0">
                <a:latin typeface="+mn-lt"/>
              </a:rPr>
              <a:t>( function(position) {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console.log("your position is: " + </a:t>
            </a:r>
            <a:r>
              <a:rPr lang="en-GB" altLang="en-US" sz="2400" dirty="0" err="1">
                <a:latin typeface="+mn-lt"/>
              </a:rPr>
              <a:t>position.coords.latitude</a:t>
            </a:r>
            <a:r>
              <a:rPr lang="en-GB" altLang="en-US" sz="2400" dirty="0">
                <a:latin typeface="+mn-lt"/>
              </a:rPr>
              <a:t> + ", " +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 err="1">
                <a:latin typeface="+mn-lt"/>
              </a:rPr>
              <a:t>position.coords.longitude</a:t>
            </a:r>
            <a:r>
              <a:rPr lang="en-GB" altLang="en-US" sz="2400" dirty="0">
                <a:latin typeface="+mn-lt"/>
              </a:rPr>
              <a:t>);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 } );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* </a:t>
            </a:r>
            <a:r>
              <a:rPr lang="en-US" altLang="en-US" sz="2400" dirty="0" err="1">
                <a:latin typeface="+mn-lt"/>
              </a:rPr>
              <a:t>getCurrentPosition</a:t>
            </a:r>
            <a:r>
              <a:rPr lang="en-US" altLang="en-US" sz="2400" dirty="0">
                <a:latin typeface="+mn-lt"/>
              </a:rPr>
              <a:t> can be replaced with </a:t>
            </a:r>
            <a:r>
              <a:rPr lang="en-US" altLang="en-US" sz="2400" dirty="0" err="1">
                <a:latin typeface="+mn-lt"/>
              </a:rPr>
              <a:t>watchPosition</a:t>
            </a:r>
            <a:r>
              <a:rPr lang="en-US" altLang="en-US" sz="2400" dirty="0">
                <a:latin typeface="+mn-lt"/>
              </a:rPr>
              <a:t> if you need to receive updates to location</a:t>
            </a:r>
            <a:endParaRPr lang="en-GB" altLang="en-US" sz="2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Associated Objects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– Geo 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568158"/>
            <a:ext cx="56803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Success callback function receives </a:t>
            </a:r>
            <a:r>
              <a:rPr lang="en-US" sz="2000" b="1" dirty="0">
                <a:latin typeface="+mn-lt"/>
              </a:rPr>
              <a:t>position</a:t>
            </a:r>
            <a:r>
              <a:rPr lang="en-US" sz="2000" dirty="0">
                <a:latin typeface="+mn-lt"/>
              </a:rPr>
              <a:t> object with these read only properties</a:t>
            </a:r>
            <a:endParaRPr lang="en-GB" sz="2000" dirty="0">
              <a:latin typeface="+mn-lt"/>
            </a:endParaRP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000" dirty="0">
                <a:latin typeface="+mn-lt"/>
              </a:rPr>
              <a:t>double latitude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000" dirty="0">
                <a:latin typeface="+mn-lt"/>
              </a:rPr>
              <a:t>double longitude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000" dirty="0">
                <a:latin typeface="+mn-lt"/>
              </a:rPr>
              <a:t>double accuracy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000" dirty="0">
                <a:latin typeface="+mn-lt"/>
              </a:rPr>
              <a:t>double altitude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000" dirty="0">
                <a:latin typeface="+mn-lt"/>
              </a:rPr>
              <a:t>double </a:t>
            </a:r>
            <a:r>
              <a:rPr lang="en-GB" sz="2000" dirty="0" err="1">
                <a:latin typeface="+mn-lt"/>
              </a:rPr>
              <a:t>altitudeAccuracy</a:t>
            </a:r>
            <a:r>
              <a:rPr lang="en-GB" sz="2000" dirty="0">
                <a:latin typeface="+mn-lt"/>
              </a:rPr>
              <a:t> 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000" dirty="0">
                <a:latin typeface="+mn-lt"/>
              </a:rPr>
              <a:t>double heading (direction)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sz="2000" dirty="0">
                <a:latin typeface="+mn-lt"/>
              </a:rPr>
              <a:t>double speed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0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000" dirty="0">
                <a:latin typeface="+mn-lt"/>
              </a:rPr>
              <a:t>Error callback function receives </a:t>
            </a:r>
            <a:r>
              <a:rPr lang="en-US" altLang="en-US" sz="2000" b="1" dirty="0">
                <a:latin typeface="+mn-lt"/>
              </a:rPr>
              <a:t>error</a:t>
            </a:r>
            <a:r>
              <a:rPr lang="en-US" altLang="en-US" sz="2000" dirty="0">
                <a:latin typeface="+mn-lt"/>
              </a:rPr>
              <a:t> object with these two properties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000" dirty="0">
                <a:latin typeface="+mn-lt"/>
              </a:rPr>
              <a:t>short code</a:t>
            </a:r>
          </a:p>
          <a:p>
            <a:pPr marL="1260475" lvl="2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1, meaning PERMISSION_DENIED</a:t>
            </a:r>
          </a:p>
          <a:p>
            <a:pPr marL="1260475" lvl="2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2, meaning POSITION_UNAVAILABLE</a:t>
            </a:r>
          </a:p>
          <a:p>
            <a:pPr marL="1260475" lvl="2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3, meaning TIMEOUT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000" dirty="0" err="1">
                <a:latin typeface="+mn-lt"/>
              </a:rPr>
              <a:t>DOMString</a:t>
            </a:r>
            <a:r>
              <a:rPr lang="en-GB" altLang="en-US" sz="2000" dirty="0">
                <a:latin typeface="+mn-lt"/>
              </a:rPr>
              <a:t> message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137593" y="2424524"/>
            <a:ext cx="506080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b="1" dirty="0">
                <a:latin typeface="+mn-lt"/>
              </a:rPr>
              <a:t>Options</a:t>
            </a:r>
            <a:r>
              <a:rPr lang="en-US" sz="2000" dirty="0">
                <a:latin typeface="+mn-lt"/>
              </a:rPr>
              <a:t> object (third parameter to </a:t>
            </a:r>
            <a:r>
              <a:rPr lang="en-US" sz="2000" dirty="0" err="1">
                <a:latin typeface="+mn-lt"/>
              </a:rPr>
              <a:t>getCurrentPosition</a:t>
            </a:r>
            <a:r>
              <a:rPr lang="en-US" sz="2000" dirty="0">
                <a:latin typeface="+mn-lt"/>
              </a:rPr>
              <a:t> or </a:t>
            </a:r>
            <a:r>
              <a:rPr lang="en-US" sz="2000" dirty="0" err="1">
                <a:latin typeface="+mn-lt"/>
              </a:rPr>
              <a:t>watchPosition</a:t>
            </a:r>
            <a:r>
              <a:rPr lang="en-US" sz="2000" dirty="0">
                <a:latin typeface="+mn-lt"/>
              </a:rPr>
              <a:t>)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err="1">
                <a:latin typeface="+mn-lt"/>
              </a:rPr>
              <a:t>enableHighAccuracy</a:t>
            </a:r>
            <a:r>
              <a:rPr lang="en-US" sz="2000" dirty="0">
                <a:latin typeface="+mn-lt"/>
              </a:rPr>
              <a:t> // true or false </a:t>
            </a:r>
          </a:p>
          <a:p>
            <a:pPr marL="803275" marR="0" lvl="1" indent="-346075" defTabSz="914400" eaLnBrk="1" latinLnBrk="0" hangingPunct="1">
              <a:lnSpc>
                <a:spcPct val="100000"/>
              </a:lnSpc>
              <a:buClrTx/>
              <a:buSzTx/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latin typeface="+mn-lt"/>
              </a:rPr>
              <a:t>timeout // milliseconds </a:t>
            </a:r>
          </a:p>
          <a:p>
            <a:pPr marL="803275" marR="0" lvl="1" indent="-346075" defTabSz="914400" eaLnBrk="1" latinLnBrk="0" hangingPunct="1">
              <a:lnSpc>
                <a:spcPct val="100000"/>
              </a:lnSpc>
              <a:buClrTx/>
              <a:buSzTx/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err="1">
                <a:latin typeface="+mn-lt"/>
              </a:rPr>
              <a:t>maximumAge</a:t>
            </a:r>
            <a:r>
              <a:rPr lang="en-US" sz="2000" dirty="0">
                <a:latin typeface="+mn-lt"/>
              </a:rPr>
              <a:t> //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milliseconds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– Web Worker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568158"/>
            <a:ext cx="84512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A web worker is essentially a thread executing a JavaScript file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Makes it possible to execute a JavaScript file asynchronously and autonomously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Helps </a:t>
            </a:r>
            <a:r>
              <a:rPr lang="en-GB" altLang="en-US" sz="2400" dirty="0">
                <a:latin typeface="+mn-lt"/>
              </a:rPr>
              <a:t>achieve multi threading in your web applications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To create a web worker: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		</a:t>
            </a:r>
            <a:r>
              <a:rPr lang="en-GB" altLang="en-US" sz="2400" dirty="0" err="1">
                <a:latin typeface="+mn-lt"/>
              </a:rPr>
              <a:t>var</a:t>
            </a:r>
            <a:r>
              <a:rPr lang="en-GB" altLang="en-US" sz="2400" dirty="0">
                <a:latin typeface="+mn-lt"/>
              </a:rPr>
              <a:t> worker = new Worker(“myasync.js");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Parameter is the URL of the JavaScript file to execute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Restrictions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– Web Worker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568158"/>
            <a:ext cx="84512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A web worker does not have access to the DOM of the page that creates the web worker. 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Here is a list of what a web worker can do: 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Listen for messages, using the </a:t>
            </a:r>
            <a:r>
              <a:rPr lang="en-GB" altLang="en-US" sz="2400" dirty="0" err="1">
                <a:latin typeface="+mn-lt"/>
              </a:rPr>
              <a:t>onmessage</a:t>
            </a:r>
            <a:r>
              <a:rPr lang="en-GB" altLang="en-US" sz="2400" dirty="0">
                <a:latin typeface="+mn-lt"/>
              </a:rPr>
              <a:t> event listener function.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Send messages via the </a:t>
            </a:r>
            <a:r>
              <a:rPr lang="en-GB" altLang="en-US" sz="2400" dirty="0" err="1">
                <a:latin typeface="+mn-lt"/>
              </a:rPr>
              <a:t>postMessage</a:t>
            </a:r>
            <a:r>
              <a:rPr lang="en-GB" altLang="en-US" sz="2400" dirty="0">
                <a:latin typeface="+mn-lt"/>
              </a:rPr>
              <a:t>() function.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Send AJAX requests using the </a:t>
            </a:r>
            <a:r>
              <a:rPr lang="en-GB" altLang="en-US" sz="2400" dirty="0" err="1">
                <a:latin typeface="+mn-lt"/>
              </a:rPr>
              <a:t>XMLHttpRequest</a:t>
            </a:r>
            <a:r>
              <a:rPr lang="en-GB" altLang="en-US" sz="2400" dirty="0">
                <a:latin typeface="+mn-lt"/>
              </a:rPr>
              <a:t>.</a:t>
            </a:r>
          </a:p>
          <a:p>
            <a:pPr marL="8032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400" dirty="0">
                <a:latin typeface="+mn-lt"/>
              </a:rPr>
              <a:t>Create timers using the </a:t>
            </a:r>
            <a:r>
              <a:rPr lang="en-GB" altLang="en-US" sz="2400" dirty="0" err="1">
                <a:latin typeface="+mn-lt"/>
              </a:rPr>
              <a:t>setTimeout</a:t>
            </a:r>
            <a:r>
              <a:rPr lang="en-GB" altLang="en-US" sz="2400" dirty="0">
                <a:latin typeface="+mn-lt"/>
              </a:rPr>
              <a:t>() and </a:t>
            </a:r>
            <a:r>
              <a:rPr lang="en-GB" altLang="en-US" sz="2400" dirty="0" err="1">
                <a:latin typeface="+mn-lt"/>
              </a:rPr>
              <a:t>sendInterval</a:t>
            </a:r>
            <a:r>
              <a:rPr lang="en-GB" altLang="en-US" sz="2400" dirty="0">
                <a:latin typeface="+mn-lt"/>
              </a:rPr>
              <a:t>() functions.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Code Example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HTML5 – Web Worker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568158"/>
            <a:ext cx="845127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000" b="1" dirty="0">
                <a:latin typeface="+mn-lt"/>
              </a:rPr>
              <a:t>Main Page:</a:t>
            </a:r>
            <a:endParaRPr lang="en-GB" altLang="en-US" sz="2000" b="1" dirty="0">
              <a:latin typeface="+mn-lt"/>
            </a:endParaRP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 err="1">
                <a:latin typeface="+mn-lt"/>
              </a:rPr>
              <a:t>var</a:t>
            </a:r>
            <a:r>
              <a:rPr lang="en-GB" altLang="en-US" dirty="0">
                <a:latin typeface="+mn-lt"/>
              </a:rPr>
              <a:t> worker = new Worker("worker.js");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>
              <a:latin typeface="+mn-lt"/>
            </a:endParaRP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solidFill>
                  <a:prstClr val="black"/>
                </a:solidFill>
                <a:latin typeface="+mn-lt"/>
              </a:rPr>
              <a:t>// on receiving message from web worker</a:t>
            </a:r>
            <a:endParaRPr lang="en-GB" altLang="en-US" dirty="0">
              <a:latin typeface="+mn-lt"/>
            </a:endParaRP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 err="1">
                <a:latin typeface="+mn-lt"/>
              </a:rPr>
              <a:t>worker.onmessage</a:t>
            </a:r>
            <a:r>
              <a:rPr lang="en-GB" altLang="en-US" dirty="0">
                <a:latin typeface="+mn-lt"/>
              </a:rPr>
              <a:t> = function(event) {  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	console.log("Reply: " + </a:t>
            </a:r>
            <a:r>
              <a:rPr lang="en-GB" altLang="en-US" dirty="0" err="1">
                <a:latin typeface="+mn-lt"/>
              </a:rPr>
              <a:t>event.data</a:t>
            </a:r>
            <a:r>
              <a:rPr lang="en-GB" altLang="en-US" dirty="0">
                <a:latin typeface="+mn-lt"/>
              </a:rPr>
              <a:t>); 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}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dirty="0">
              <a:latin typeface="+mn-lt"/>
            </a:endParaRP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dirty="0">
                <a:latin typeface="+mn-lt"/>
              </a:rPr>
              <a:t>// send message to web worker</a:t>
            </a:r>
            <a:endParaRPr lang="en-GB" altLang="en-US" dirty="0">
              <a:latin typeface="+mn-lt"/>
            </a:endParaRP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 err="1">
                <a:latin typeface="+mn-lt"/>
              </a:rPr>
              <a:t>worker.postMessage</a:t>
            </a:r>
            <a:r>
              <a:rPr lang="en-GB" altLang="en-US" dirty="0">
                <a:latin typeface="+mn-lt"/>
              </a:rPr>
              <a:t>("Hello worker!");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1580713"/>
            <a:ext cx="63315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000" b="1" dirty="0">
                <a:latin typeface="+mn-lt"/>
              </a:rPr>
              <a:t>Web Worker:</a:t>
            </a: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 err="1">
                <a:latin typeface="+mn-lt"/>
              </a:rPr>
              <a:t>this.onmessage</a:t>
            </a:r>
            <a:r>
              <a:rPr lang="en-GB" altLang="en-US" dirty="0">
                <a:latin typeface="+mn-lt"/>
              </a:rPr>
              <a:t> = function(event) { </a:t>
            </a: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	</a:t>
            </a:r>
            <a:r>
              <a:rPr lang="en-GB" altLang="en-US" dirty="0" err="1">
                <a:latin typeface="+mn-lt"/>
              </a:rPr>
              <a:t>postMessage</a:t>
            </a:r>
            <a:r>
              <a:rPr lang="en-GB" altLang="en-US" dirty="0">
                <a:latin typeface="+mn-lt"/>
              </a:rPr>
              <a:t>("Reply from web worker for “ + </a:t>
            </a:r>
            <a:r>
              <a:rPr lang="en-GB" altLang="en-US" dirty="0" err="1">
                <a:latin typeface="+mn-lt"/>
              </a:rPr>
              <a:t>event.data</a:t>
            </a:r>
            <a:r>
              <a:rPr lang="en-GB" altLang="en-US" dirty="0">
                <a:latin typeface="+mn-lt"/>
              </a:rPr>
              <a:t>); </a:t>
            </a: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} </a:t>
            </a: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//Implementation of web worker thread code </a:t>
            </a: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 err="1">
                <a:latin typeface="+mn-lt"/>
              </a:rPr>
              <a:t>setInterval</a:t>
            </a:r>
            <a:r>
              <a:rPr lang="en-GB" altLang="en-US" dirty="0">
                <a:latin typeface="+mn-lt"/>
              </a:rPr>
              <a:t>(runEvery5Seconds, 5000); </a:t>
            </a: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dirty="0">
              <a:latin typeface="+mn-lt"/>
            </a:endParaRP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function runEvery5Seconds() { </a:t>
            </a: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	</a:t>
            </a:r>
            <a:r>
              <a:rPr lang="en-GB" altLang="en-US" dirty="0" err="1">
                <a:latin typeface="+mn-lt"/>
              </a:rPr>
              <a:t>postMessage</a:t>
            </a:r>
            <a:r>
              <a:rPr lang="en-GB" altLang="en-US" dirty="0">
                <a:latin typeface="+mn-lt"/>
              </a:rPr>
              <a:t>("Calling back at : " + new </a:t>
            </a: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			                 Date().</a:t>
            </a:r>
            <a:r>
              <a:rPr lang="en-GB" altLang="en-US" dirty="0" err="1">
                <a:latin typeface="+mn-lt"/>
              </a:rPr>
              <a:t>getTime</a:t>
            </a:r>
            <a:r>
              <a:rPr lang="en-GB" altLang="en-US" dirty="0">
                <a:latin typeface="+mn-lt"/>
              </a:rPr>
              <a:t>()); </a:t>
            </a:r>
          </a:p>
          <a:p>
            <a:pPr marL="0"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>
                <a:latin typeface="+mn-lt"/>
              </a:rPr>
              <a:t>}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623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Ramasubramanian Srinivasan</cp:lastModifiedBy>
  <cp:revision>154</cp:revision>
  <dcterms:created xsi:type="dcterms:W3CDTF">2020-06-03T14:19:11Z</dcterms:created>
  <dcterms:modified xsi:type="dcterms:W3CDTF">2021-12-23T13:23:51Z</dcterms:modified>
</cp:coreProperties>
</file>