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34" r:id="rId3"/>
    <p:sldId id="336" r:id="rId4"/>
    <p:sldId id="337" r:id="rId5"/>
    <p:sldId id="338" r:id="rId6"/>
    <p:sldId id="3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55A11"/>
    <a:srgbClr val="2F5597"/>
    <a:srgbClr val="CC6600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77419" autoAdjust="0"/>
  </p:normalViewPr>
  <p:slideViewPr>
    <p:cSldViewPr snapToGrid="0">
      <p:cViewPr>
        <p:scale>
          <a:sx n="60" d="100"/>
          <a:sy n="60" d="100"/>
        </p:scale>
        <p:origin x="-9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names are case sensitive.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Getdetails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getDETAILS</a:t>
            </a:r>
            <a:r>
              <a:rPr lang="en-US" baseline="0" dirty="0" smtClean="0"/>
              <a:t> are two different functions.</a:t>
            </a:r>
          </a:p>
          <a:p>
            <a:r>
              <a:rPr lang="en-US" baseline="0" dirty="0" smtClean="0"/>
              <a:t>Hence follow a convention like </a:t>
            </a:r>
            <a:r>
              <a:rPr lang="en-US" baseline="0" dirty="0" err="1" smtClean="0"/>
              <a:t>camelCase</a:t>
            </a:r>
            <a:r>
              <a:rPr lang="en-US" baseline="0" dirty="0" smtClean="0"/>
              <a:t> (starts with Lower case and every word later starts with a Upper case)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names are case sensitive.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Getdetails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getDETAILS</a:t>
            </a:r>
            <a:r>
              <a:rPr lang="en-US" baseline="0" dirty="0" smtClean="0"/>
              <a:t> are two different functions.</a:t>
            </a:r>
          </a:p>
          <a:p>
            <a:r>
              <a:rPr lang="en-US" baseline="0" dirty="0" smtClean="0"/>
              <a:t>Hence follow a convention like </a:t>
            </a:r>
            <a:r>
              <a:rPr lang="en-US" baseline="0" dirty="0" err="1" smtClean="0"/>
              <a:t>camelCase</a:t>
            </a:r>
            <a:r>
              <a:rPr lang="en-US" baseline="0" dirty="0" smtClean="0"/>
              <a:t> (starts with Lower case and every word later starts with a Upper case)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603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3068" y="2130425"/>
            <a:ext cx="6514531" cy="585479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C55A11"/>
                </a:solidFill>
              </a:defRPr>
            </a:lvl1pPr>
          </a:lstStyle>
          <a:p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9420" y="4373165"/>
            <a:ext cx="5613779" cy="529911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</a:t>
            </a:r>
            <a:endParaRPr lang="en-GB" dirty="0"/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 userDrawn="1"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2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 userDrawn="1"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760913" y="4965700"/>
            <a:ext cx="5581650" cy="457638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department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4745038" y="3152775"/>
            <a:ext cx="6511925" cy="536575"/>
          </a:xfrm>
        </p:spPr>
        <p:txBody>
          <a:bodyPr>
            <a:noAutofit/>
          </a:bodyPr>
          <a:lstStyle>
            <a:lvl1pPr>
              <a:buNone/>
              <a:defRPr sz="3600" b="1">
                <a:solidFill>
                  <a:srgbClr val="2F5597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topic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8160" y="3302758"/>
            <a:ext cx="5614416" cy="438912"/>
          </a:xfrm>
        </p:spPr>
        <p:txBody>
          <a:bodyPr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Name</a:t>
            </a:r>
            <a:endParaRPr lang="en-GB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 userDrawn="1"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 userDrawn="1"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3874" y="3721743"/>
            <a:ext cx="5614416" cy="438912"/>
          </a:xfrm>
        </p:spPr>
        <p:txBody>
          <a:bodyPr>
            <a:normAutofit/>
          </a:bodyPr>
          <a:lstStyle>
            <a:lvl1pPr>
              <a:buNone/>
              <a:defRPr sz="2400" baseline="0"/>
            </a:lvl1pPr>
          </a:lstStyle>
          <a:p>
            <a:pPr lvl="0"/>
            <a:r>
              <a:rPr lang="en-US" dirty="0" smtClean="0"/>
              <a:t>Click to add Department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403850" y="4153343"/>
            <a:ext cx="5614416" cy="438912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dirty="0" smtClean="0"/>
              <a:t>Click to add email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5391586" y="4571399"/>
            <a:ext cx="5614416" cy="438912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smtClean="0"/>
              <a:t>Click to add contact number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 userDrawn="1"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55A11"/>
                </a:solidFill>
              </a:rPr>
              <a:t>T</a:t>
            </a:r>
            <a:r>
              <a:rPr lang="en-IN" sz="3600" b="1" dirty="0">
                <a:solidFill>
                  <a:srgbClr val="C55A11"/>
                </a:solidFill>
              </a:rPr>
              <a:t>HANK YOU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642" y="211574"/>
            <a:ext cx="7498080" cy="466344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2F5597"/>
                </a:solidFill>
              </a:defRPr>
            </a:lvl1pPr>
          </a:lstStyle>
          <a:p>
            <a:r>
              <a:rPr lang="en-US" dirty="0" smtClean="0"/>
              <a:t>Click to add Main Topic (as in slide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36" y="1805158"/>
            <a:ext cx="8313685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133348-205E-499D-A6E6-EA91A880A0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 userDrawn="1"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9637" y="631001"/>
            <a:ext cx="7488237" cy="473075"/>
          </a:xfrm>
        </p:spPr>
        <p:txBody>
          <a:bodyPr>
            <a:noAutofit/>
          </a:bodyPr>
          <a:lstStyle>
            <a:lvl1pPr>
              <a:buNone/>
              <a:defRPr sz="2400" b="1">
                <a:solidFill>
                  <a:srgbClr val="C55A11"/>
                </a:solidFill>
              </a:defRPr>
            </a:lvl1pPr>
          </a:lstStyle>
          <a:p>
            <a:pPr lvl="0"/>
            <a:r>
              <a:rPr lang="en-US" dirty="0" smtClean="0"/>
              <a:t>Click to add slide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3409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14565E1-065A-493A-8896-AF3E5FA186B5}" type="datetimeFigureOut">
              <a:rPr lang="en-US" smtClean="0"/>
              <a:pPr/>
              <a:t>7/8/2020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04CA57DD-DBDB-4D1E-82DB-50D51F47305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JavaScript - Functions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Vinay</a:t>
            </a:r>
            <a:r>
              <a:rPr lang="en-US" sz="2400" b="1" dirty="0" smtClean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Whenever you have a relatively complex piece of code that is likely to be reused, you have a candidate for a function.</a:t>
            </a:r>
          </a:p>
          <a:p>
            <a:r>
              <a:rPr lang="en-GB" sz="2400" dirty="0" smtClean="0"/>
              <a:t>The general syntax for a function is:</a:t>
            </a:r>
          </a:p>
          <a:p>
            <a:pPr>
              <a:buNone/>
            </a:pPr>
            <a:r>
              <a:rPr lang="en-GB" sz="2400" dirty="0" smtClean="0"/>
              <a:t>		function </a:t>
            </a:r>
            <a:r>
              <a:rPr lang="en-GB" sz="2400" i="1" dirty="0" err="1" smtClean="0"/>
              <a:t>function_name</a:t>
            </a:r>
            <a:r>
              <a:rPr lang="en-GB" sz="2400" i="1" dirty="0" smtClean="0"/>
              <a:t>([parameter [, ...]]) </a:t>
            </a:r>
          </a:p>
          <a:p>
            <a:pPr>
              <a:buNone/>
            </a:pPr>
            <a:r>
              <a:rPr lang="en-GB" sz="2400" i="1" dirty="0" smtClean="0"/>
              <a:t>		</a:t>
            </a:r>
            <a:r>
              <a:rPr lang="en-GB" sz="2400" dirty="0" smtClean="0"/>
              <a:t>{</a:t>
            </a:r>
          </a:p>
          <a:p>
            <a:pPr>
              <a:buNone/>
            </a:pPr>
            <a:r>
              <a:rPr lang="en-GB" sz="2400" i="1" dirty="0" smtClean="0"/>
              <a:t>			statements</a:t>
            </a:r>
          </a:p>
          <a:p>
            <a:pPr>
              <a:buNone/>
            </a:pPr>
            <a:r>
              <a:rPr lang="en-US" sz="2400" i="1" dirty="0" smtClean="0"/>
              <a:t>			//optional return statement</a:t>
            </a:r>
            <a:endParaRPr lang="en-GB" sz="2400" i="1" dirty="0" smtClean="0"/>
          </a:p>
          <a:p>
            <a:pPr>
              <a:buNone/>
            </a:pPr>
            <a:r>
              <a:rPr lang="en-GB" sz="2400" i="1" dirty="0" smtClean="0"/>
              <a:t>		</a:t>
            </a:r>
            <a:r>
              <a:rPr lang="en-GB" sz="2400" dirty="0" smtClean="0"/>
              <a:t>}</a:t>
            </a:r>
          </a:p>
          <a:p>
            <a:r>
              <a:rPr lang="en-GB" sz="2400" dirty="0" smtClean="0"/>
              <a:t>The general syntax for calling a function is:</a:t>
            </a:r>
          </a:p>
          <a:p>
            <a:pPr>
              <a:buNone/>
            </a:pPr>
            <a:r>
              <a:rPr lang="en-US" sz="2400" dirty="0" smtClean="0"/>
              <a:t>		[</a:t>
            </a:r>
            <a:r>
              <a:rPr lang="en-US" sz="2400" dirty="0" err="1" smtClean="0"/>
              <a:t>retval</a:t>
            </a:r>
            <a:r>
              <a:rPr lang="en-US" sz="2400" dirty="0" smtClean="0"/>
              <a:t> =] </a:t>
            </a:r>
            <a:r>
              <a:rPr lang="en-US" sz="2400" dirty="0" err="1" smtClean="0"/>
              <a:t>function_name</a:t>
            </a:r>
            <a:r>
              <a:rPr lang="en-US" sz="2400" dirty="0" smtClean="0"/>
              <a:t>([argument [,…]])</a:t>
            </a:r>
            <a:endParaRPr lang="en-GB" sz="2400" dirty="0" smtClean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What are Functions?</a:t>
            </a:r>
            <a:endParaRPr lang="en-GB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- Functions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Argument list and parameter list mismatch does not give errors.</a:t>
            </a:r>
          </a:p>
          <a:p>
            <a:r>
              <a:rPr lang="en-US" sz="2400" dirty="0" smtClean="0"/>
              <a:t>Parameter that is not passed a value in arguments list is treated as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undefined</a:t>
            </a:r>
          </a:p>
          <a:p>
            <a:r>
              <a:rPr lang="en-US" sz="2400" dirty="0" smtClean="0"/>
              <a:t>To access additional arguments, use the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arguments</a:t>
            </a:r>
            <a:r>
              <a:rPr lang="en-US" sz="2400" dirty="0" smtClean="0"/>
              <a:t> array to access the values passed.</a:t>
            </a:r>
            <a:endParaRPr lang="en-GB" sz="2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Parameters and Arguments</a:t>
            </a:r>
            <a:endParaRPr lang="en-GB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- Functions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133348-205E-499D-A6E6-EA91A880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44008" y="88151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Hoisting – Variables and Functions</a:t>
            </a:r>
            <a:endParaRPr lang="en-GB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- Functions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Hoisting is JavaScript's default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of moving all variable and function declarations to the top of the current scope (to the top of the current </a:t>
            </a:r>
            <a:r>
              <a:rPr lang="en-GB" sz="2400" dirty="0" smtClean="0"/>
              <a:t>&lt;</a:t>
            </a:r>
            <a:r>
              <a:rPr lang="en-GB" sz="2400" dirty="0" smtClean="0"/>
              <a:t>script&gt; </a:t>
            </a:r>
            <a:r>
              <a:rPr lang="en-GB" sz="2400" dirty="0" smtClean="0"/>
              <a:t>or the current function).</a:t>
            </a:r>
          </a:p>
          <a:p>
            <a:r>
              <a:rPr lang="en-US" sz="2400" dirty="0" smtClean="0"/>
              <a:t>Only declarations are hoisting not initializations</a:t>
            </a:r>
          </a:p>
          <a:p>
            <a:r>
              <a:rPr lang="en-GB" sz="2400" dirty="0" smtClean="0"/>
              <a:t>Variables and constants declared with </a:t>
            </a:r>
            <a:r>
              <a:rPr lang="en-GB" sz="2400" b="1" dirty="0" smtClean="0"/>
              <a:t>let</a:t>
            </a:r>
            <a:r>
              <a:rPr lang="en-GB" sz="2400" dirty="0" smtClean="0"/>
              <a:t> or </a:t>
            </a:r>
            <a:r>
              <a:rPr lang="en-GB" sz="2400" b="1" dirty="0" smtClean="0"/>
              <a:t>const</a:t>
            </a:r>
            <a:r>
              <a:rPr lang="en-GB" sz="2400" dirty="0" smtClean="0"/>
              <a:t> are not hoisted!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9833" y="4198189"/>
            <a:ext cx="7387912" cy="1938992"/>
            <a:chOff x="728663" y="4844595"/>
            <a:chExt cx="7387912" cy="1938992"/>
          </a:xfrm>
        </p:grpSpPr>
        <p:sp>
          <p:nvSpPr>
            <p:cNvPr id="12" name="TextBox 11"/>
            <p:cNvSpPr txBox="1"/>
            <p:nvPr/>
          </p:nvSpPr>
          <p:spPr>
            <a:xfrm>
              <a:off x="728663" y="5186363"/>
              <a:ext cx="3886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num = 6;</a:t>
              </a:r>
            </a:p>
            <a:p>
              <a:r>
                <a:rPr lang="en-US" sz="2400" dirty="0" smtClean="0"/>
                <a:t>console.log(num);</a:t>
              </a:r>
            </a:p>
            <a:p>
              <a:r>
                <a:rPr lang="en-US" sz="2400" b="1" dirty="0" err="1" smtClean="0"/>
                <a:t>var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num = 8;</a:t>
              </a:r>
            </a:p>
            <a:p>
              <a:r>
                <a:rPr lang="en-US" sz="2400" dirty="0" smtClean="0"/>
                <a:t>console.log(num</a:t>
              </a:r>
              <a:r>
                <a:rPr lang="en-US" sz="2400" dirty="0" smtClean="0"/>
                <a:t>);</a:t>
              </a:r>
              <a:endParaRPr lang="en-US" sz="24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0375" y="4844595"/>
              <a:ext cx="3886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var</a:t>
              </a:r>
              <a:r>
                <a:rPr lang="en-US" sz="2400" b="1" dirty="0" smtClean="0"/>
                <a:t> </a:t>
              </a:r>
              <a:r>
                <a:rPr lang="en-US" sz="2400" b="1" dirty="0" smtClean="0"/>
                <a:t>num;</a:t>
              </a:r>
              <a:endParaRPr lang="en-GB" sz="2400" b="1" dirty="0" smtClean="0"/>
            </a:p>
            <a:p>
              <a:r>
                <a:rPr lang="en-US" sz="2400" dirty="0" smtClean="0"/>
                <a:t>num = 6;</a:t>
              </a:r>
            </a:p>
            <a:p>
              <a:r>
                <a:rPr lang="en-US" sz="2400" dirty="0" smtClean="0"/>
                <a:t>console.log(num</a:t>
              </a:r>
              <a:r>
                <a:rPr lang="en-US" sz="2400" dirty="0" smtClean="0"/>
                <a:t>);</a:t>
              </a:r>
            </a:p>
            <a:p>
              <a:r>
                <a:rPr lang="en-US" sz="2400" dirty="0" smtClean="0"/>
                <a:t>num = 8;</a:t>
              </a:r>
            </a:p>
            <a:p>
              <a:r>
                <a:rPr lang="en-US" sz="2400" dirty="0" smtClean="0"/>
                <a:t>console.log(num);</a:t>
              </a:r>
              <a:endParaRPr lang="en-US" sz="2400" dirty="0" smtClean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389586" y="5770179"/>
              <a:ext cx="504497" cy="551793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072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2231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vinayj@pes.edu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03FCF-7A6F-4612-88F7-18437FC4F2ED}"/>
              </a:ext>
            </a:extLst>
          </p:cNvPr>
          <p:cNvSpPr/>
          <p:nvPr/>
        </p:nvSpPr>
        <p:spPr>
          <a:xfrm>
            <a:off x="5460537" y="474644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</a:t>
            </a:r>
            <a:r>
              <a:rPr lang="en-US" sz="2400" dirty="0" smtClean="0"/>
              <a:t>2672 6622</a:t>
            </a:r>
            <a:endParaRPr lang="en-IN" sz="24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Vinay</a:t>
            </a:r>
            <a:r>
              <a:rPr lang="en-US" sz="2400" b="1" dirty="0" smtClean="0"/>
              <a:t> Joshi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269</Words>
  <Application>Microsoft Office PowerPoint</Application>
  <PresentationFormat>Custom</PresentationFormat>
  <Paragraphs>49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VJ</cp:lastModifiedBy>
  <cp:revision>216</cp:revision>
  <dcterms:created xsi:type="dcterms:W3CDTF">2019-05-30T23:14:36Z</dcterms:created>
  <dcterms:modified xsi:type="dcterms:W3CDTF">2020-07-08T07:36:23Z</dcterms:modified>
</cp:coreProperties>
</file>