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88" r:id="rId4"/>
    <p:sldId id="405" r:id="rId5"/>
    <p:sldId id="411" r:id="rId6"/>
    <p:sldId id="410" r:id="rId7"/>
    <p:sldId id="409" r:id="rId8"/>
    <p:sldId id="408" r:id="rId9"/>
    <p:sldId id="407" r:id="rId10"/>
    <p:sldId id="406" r:id="rId11"/>
    <p:sldId id="412" r:id="rId12"/>
    <p:sldId id="415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85252" y="2841955"/>
            <a:ext cx="7693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Module 1:</a:t>
            </a: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CSS Flex properties and Media Queries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Dr.Sarasvathi</a:t>
            </a:r>
            <a:r>
              <a:rPr lang="en-US" sz="2400" b="1" dirty="0"/>
              <a:t> V and </a:t>
            </a:r>
            <a:r>
              <a:rPr lang="en-US" sz="2400" b="1" dirty="0" err="1"/>
              <a:t>Prof.Shruthi</a:t>
            </a:r>
            <a:r>
              <a:rPr lang="en-US" sz="2400" b="1" dirty="0"/>
              <a:t> L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Engineering.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585252" y="4181205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418" y="1368159"/>
            <a:ext cx="9782916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One way to use media queries is to have an alternate CSS section right inside your style sheet.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MEDIA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42F25-F3C7-4189-000B-A1A18B5741C2}"/>
              </a:ext>
            </a:extLst>
          </p:cNvPr>
          <p:cNvSpPr txBox="1"/>
          <p:nvPr/>
        </p:nvSpPr>
        <p:spPr>
          <a:xfrm>
            <a:off x="374070" y="2285032"/>
            <a:ext cx="9483600" cy="90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You can also have different stylesheets for different media: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/>
              <a:t>&lt;link </a:t>
            </a:r>
            <a:r>
              <a:rPr lang="en-IN" sz="2000" b="1" dirty="0" err="1"/>
              <a:t>rel</a:t>
            </a:r>
            <a:r>
              <a:rPr lang="en-IN" sz="2000" b="1" dirty="0"/>
              <a:t>="stylesheet" media="</a:t>
            </a:r>
            <a:r>
              <a:rPr lang="en-IN" sz="2000" b="1" dirty="0" err="1"/>
              <a:t>mediatype</a:t>
            </a:r>
            <a:r>
              <a:rPr lang="en-IN" sz="2000" b="1" dirty="0"/>
              <a:t> </a:t>
            </a:r>
            <a:r>
              <a:rPr lang="en-IN" sz="2000" b="1" dirty="0" err="1"/>
              <a:t>and|not|only</a:t>
            </a:r>
            <a:r>
              <a:rPr lang="en-IN" sz="2000" b="1" dirty="0"/>
              <a:t> (expressions)" </a:t>
            </a:r>
            <a:r>
              <a:rPr lang="en-IN" sz="2000" b="1" dirty="0" err="1"/>
              <a:t>href</a:t>
            </a:r>
            <a:r>
              <a:rPr lang="en-IN" sz="2000" b="1" dirty="0"/>
              <a:t>="print.css"&gt;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D23C4-3538-CB5A-261C-EF0968AECC27}"/>
              </a:ext>
            </a:extLst>
          </p:cNvPr>
          <p:cNvSpPr txBox="1"/>
          <p:nvPr/>
        </p:nvSpPr>
        <p:spPr>
          <a:xfrm>
            <a:off x="498763" y="3518055"/>
            <a:ext cx="9677264" cy="175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When a media query is true, the corresponding style sheet or style rules are applied, following the normal cascading rules.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Unless you use the not or only operators, the media type is optional and the all type will be implied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263" y="1409251"/>
            <a:ext cx="7850910" cy="556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&lt;!DOCTYPE html&gt;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&lt;html&gt;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&lt;style&gt;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body 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background-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lightgreen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@media screen and (min-width: 480px) 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body 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background-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pink;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&lt;/style&gt;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MEDIA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A3AAB-68AD-6949-49F2-EBF079DF4F4E}"/>
              </a:ext>
            </a:extLst>
          </p:cNvPr>
          <p:cNvSpPr txBox="1"/>
          <p:nvPr/>
        </p:nvSpPr>
        <p:spPr>
          <a:xfrm>
            <a:off x="5597801" y="1621710"/>
            <a:ext cx="5503743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&lt;body&gt;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&lt;h1&gt;Resize the browser window to see the effect!&lt;/h1&gt;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&lt;/body&gt;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&lt;/html&gt;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69F44-D4D1-17E5-EE02-04C6ABF15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09" b="55956"/>
          <a:stretch/>
        </p:blipFill>
        <p:spPr bwMode="auto">
          <a:xfrm>
            <a:off x="4556893" y="3185361"/>
            <a:ext cx="5104130" cy="1701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476EA-0BA4-4014-881B-218B53008D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" r="5627" b="68538"/>
          <a:stretch/>
        </p:blipFill>
        <p:spPr bwMode="auto">
          <a:xfrm>
            <a:off x="6597890" y="4979318"/>
            <a:ext cx="5377847" cy="18437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D30EF4-4EFD-A6A7-0E06-2407BA9017AE}"/>
              </a:ext>
            </a:extLst>
          </p:cNvPr>
          <p:cNvSpPr txBox="1"/>
          <p:nvPr/>
        </p:nvSpPr>
        <p:spPr>
          <a:xfrm>
            <a:off x="1520244" y="5541542"/>
            <a:ext cx="4674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media query will only apply if the media type is screen and the viewport is 480px wide or wider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EC9822-3918-C902-73E8-2908F53E1849}"/>
              </a:ext>
            </a:extLst>
          </p:cNvPr>
          <p:cNvCxnSpPr/>
          <p:nvPr/>
        </p:nvCxnSpPr>
        <p:spPr>
          <a:xfrm flipH="1" flipV="1">
            <a:off x="3207026" y="4638261"/>
            <a:ext cx="278296" cy="810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8456C66-1813-B834-07D4-43DE159A762A}"/>
              </a:ext>
            </a:extLst>
          </p:cNvPr>
          <p:cNvSpPr/>
          <p:nvPr/>
        </p:nvSpPr>
        <p:spPr>
          <a:xfrm>
            <a:off x="2295327" y="1317773"/>
            <a:ext cx="6793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spc="-5" dirty="0"/>
              <a:t>Program to demonstrate media query change in </a:t>
            </a:r>
            <a:r>
              <a:rPr lang="en-US" sz="2000" b="1" i="1" spc="-5" dirty="0" err="1"/>
              <a:t>bgcolor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21709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MEDIA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1F790-EF03-0CC4-9209-220A577739F9}"/>
              </a:ext>
            </a:extLst>
          </p:cNvPr>
          <p:cNvSpPr txBox="1"/>
          <p:nvPr/>
        </p:nvSpPr>
        <p:spPr>
          <a:xfrm>
            <a:off x="498763" y="1362883"/>
            <a:ext cx="49071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&lt;style&gt;</a:t>
            </a:r>
          </a:p>
          <a:p>
            <a:pPr algn="l"/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div.example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background-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lightgrey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padding: 20px;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@media screen and (min-width: 600px) {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div.example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font-size: 80px;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@media screen and (max-width: 600px) {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div.example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font-size: 30px;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&lt;/style&gt;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  <a:p>
            <a:pPr algn="l"/>
            <a:endParaRPr lang="en-IN" b="1" i="0" dirty="0">
              <a:effectLst/>
              <a:latin typeface="Calibri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485A4-7EC4-635C-0F46-061C33EB38BF}"/>
              </a:ext>
            </a:extLst>
          </p:cNvPr>
          <p:cNvSpPr txBox="1"/>
          <p:nvPr/>
        </p:nvSpPr>
        <p:spPr>
          <a:xfrm>
            <a:off x="5405897" y="1535411"/>
            <a:ext cx="6102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&lt;p&gt;Change the font size of an element on different screen sizes&lt;/p&gt;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&lt;div class="example"&gt;Example DIV.&lt;/div&gt;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8EE3C3-7ECD-79F3-B620-018B3CB05F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56" b="22241"/>
          <a:stretch/>
        </p:blipFill>
        <p:spPr bwMode="auto">
          <a:xfrm>
            <a:off x="4797240" y="3566736"/>
            <a:ext cx="6294830" cy="175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E77D12-32DC-0F69-ECB4-723243E45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2"/>
          <a:stretch/>
        </p:blipFill>
        <p:spPr bwMode="auto">
          <a:xfrm>
            <a:off x="8248072" y="4283088"/>
            <a:ext cx="3800475" cy="2447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F7010E-3F82-5FF8-B2A4-BABCDD3EBC4F}"/>
              </a:ext>
            </a:extLst>
          </p:cNvPr>
          <p:cNvSpPr/>
          <p:nvPr/>
        </p:nvSpPr>
        <p:spPr>
          <a:xfrm>
            <a:off x="2868941" y="1291690"/>
            <a:ext cx="6793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spc="-5" dirty="0"/>
              <a:t>Program to demonstrate media query- change in font-size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805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Dr.Sarasvathi</a:t>
            </a:r>
            <a:r>
              <a:rPr lang="en-US" sz="2400" b="1" dirty="0"/>
              <a:t> V and Shruthi L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CSS Properties-Flex and Media Queries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Dr.Sarasvathi</a:t>
            </a:r>
            <a:r>
              <a:rPr lang="en-US" sz="2400" b="1" dirty="0"/>
              <a:t> V and </a:t>
            </a:r>
            <a:r>
              <a:rPr lang="en-US" sz="2400" b="1" dirty="0" err="1"/>
              <a:t>Prof.Shruthi</a:t>
            </a:r>
            <a:r>
              <a:rPr lang="en-US" sz="2400" b="1" dirty="0"/>
              <a:t> L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564" y="1397061"/>
            <a:ext cx="2101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" dirty="0"/>
              <a:t>Flex Property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CSS PROPERTY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A1D536-F43B-26A4-C829-2534AB0F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7" y="1803906"/>
            <a:ext cx="93224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The flex property sets the flexible length on flexible items.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Using together with media queries to create a different layout for different screen sizes/devices</a:t>
            </a:r>
            <a:endParaRPr lang="en-US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B1852-FFAD-951F-F362-228C6920A3EE}"/>
              </a:ext>
            </a:extLst>
          </p:cNvPr>
          <p:cNvSpPr txBox="1"/>
          <p:nvPr/>
        </p:nvSpPr>
        <p:spPr>
          <a:xfrm>
            <a:off x="702317" y="2845030"/>
            <a:ext cx="7851412" cy="96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flex: </a:t>
            </a:r>
            <a:r>
              <a:rPr lang="en-IN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flex-grow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flex-shrink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flex-basis</a:t>
            </a:r>
            <a:r>
              <a:rPr lang="en-IN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|auto|initial|inherit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F9823-9422-5D88-D306-1398E523EF2D}"/>
              </a:ext>
            </a:extLst>
          </p:cNvPr>
          <p:cNvSpPr txBox="1"/>
          <p:nvPr/>
        </p:nvSpPr>
        <p:spPr>
          <a:xfrm>
            <a:off x="845027" y="6074750"/>
            <a:ext cx="9607825" cy="124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/>
              <a:t>NOTE: </a:t>
            </a:r>
            <a:r>
              <a:rPr lang="en-IN" sz="2400" dirty="0"/>
              <a:t>If the element is not a flexible item, the flex-grow property has no effect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31119-5322-EF32-E853-801A2E3D6E98}"/>
              </a:ext>
            </a:extLst>
          </p:cNvPr>
          <p:cNvSpPr txBox="1"/>
          <p:nvPr/>
        </p:nvSpPr>
        <p:spPr>
          <a:xfrm>
            <a:off x="845027" y="3827982"/>
            <a:ext cx="93224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</a:rPr>
              <a:t>The flex property can be specified with the help of 1, 2 or 3 values:</a:t>
            </a:r>
          </a:p>
          <a:p>
            <a:r>
              <a:rPr lang="en-IN" sz="2000" b="1" dirty="0" err="1">
                <a:solidFill>
                  <a:srgbClr val="273239"/>
                </a:solidFill>
              </a:rPr>
              <a:t>Eg</a:t>
            </a:r>
            <a:r>
              <a:rPr lang="en-IN" sz="2000" b="1" dirty="0">
                <a:solidFill>
                  <a:srgbClr val="273239"/>
                </a:solidFill>
              </a:rPr>
              <a:t>: </a:t>
            </a:r>
          </a:p>
          <a:p>
            <a:r>
              <a:rPr lang="en-IN" sz="2000" b="1" dirty="0">
                <a:solidFill>
                  <a:srgbClr val="273239"/>
                </a:solidFill>
              </a:rPr>
              <a:t>One value :flex: auto</a:t>
            </a:r>
          </a:p>
          <a:p>
            <a:r>
              <a:rPr lang="en-IN" sz="2000" b="1" dirty="0">
                <a:solidFill>
                  <a:srgbClr val="273239"/>
                </a:solidFill>
              </a:rPr>
              <a:t>                    :flex</a:t>
            </a:r>
            <a:r>
              <a:rPr lang="en-IN" sz="2000" b="1">
                <a:solidFill>
                  <a:srgbClr val="273239"/>
                </a:solidFill>
              </a:rPr>
              <a:t>: 1</a:t>
            </a:r>
            <a:endParaRPr lang="en-IN" sz="2000" b="1" dirty="0">
              <a:solidFill>
                <a:srgbClr val="273239"/>
              </a:solidFill>
            </a:endParaRPr>
          </a:p>
          <a:p>
            <a:r>
              <a:rPr lang="en-IN" sz="2000" b="1" dirty="0">
                <a:solidFill>
                  <a:srgbClr val="273239"/>
                </a:solidFill>
              </a:rPr>
              <a:t>Two Values: f</a:t>
            </a:r>
            <a:r>
              <a:rPr lang="en-IN" sz="2000" b="1" i="0" dirty="0">
                <a:solidFill>
                  <a:srgbClr val="273239"/>
                </a:solidFill>
                <a:effectLst/>
              </a:rPr>
              <a:t>lex: 1 1</a:t>
            </a:r>
          </a:p>
          <a:p>
            <a:r>
              <a:rPr lang="en-IN" sz="2000" b="1" dirty="0">
                <a:solidFill>
                  <a:srgbClr val="273239"/>
                </a:solidFill>
              </a:rPr>
              <a:t>                       flex: 1 100px</a:t>
            </a:r>
          </a:p>
          <a:p>
            <a:r>
              <a:rPr lang="en-IN" sz="2000" b="1" dirty="0">
                <a:solidFill>
                  <a:srgbClr val="273239"/>
                </a:solidFill>
              </a:rPr>
              <a:t>Three values: f</a:t>
            </a:r>
            <a:r>
              <a:rPr lang="en-IN" sz="2000" b="1" i="0" dirty="0">
                <a:solidFill>
                  <a:srgbClr val="273239"/>
                </a:solidFill>
                <a:effectLst/>
              </a:rPr>
              <a:t>lex: 1 1 100px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5E4E8-452A-9702-C385-E02289CF1226}"/>
              </a:ext>
            </a:extLst>
          </p:cNvPr>
          <p:cNvSpPr txBox="1"/>
          <p:nvPr/>
        </p:nvSpPr>
        <p:spPr>
          <a:xfrm>
            <a:off x="4430044" y="4135758"/>
            <a:ext cx="71630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Keywords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uto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-sets 1 and 1 to grow and shrink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initial</a:t>
            </a:r>
            <a:r>
              <a:rPr lang="en-US" sz="2000" dirty="0">
                <a:solidFill>
                  <a:srgbClr val="000000"/>
                </a:solidFill>
              </a:rPr>
              <a:t>-keyw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ord is used to set a CSS property to its default value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inherit</a:t>
            </a:r>
            <a:r>
              <a:rPr lang="en-US" sz="2000" dirty="0">
                <a:solidFill>
                  <a:srgbClr val="000000"/>
                </a:solidFill>
              </a:rPr>
              <a:t>-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keyword specifies that a property should inherit its value from its parent element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FLEX PROPERTY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700C6-B1FC-BC3E-9F03-1EBFE73C4805}"/>
              </a:ext>
            </a:extLst>
          </p:cNvPr>
          <p:cNvSpPr txBox="1"/>
          <p:nvPr/>
        </p:nvSpPr>
        <p:spPr>
          <a:xfrm>
            <a:off x="157018" y="1410355"/>
            <a:ext cx="61026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&lt;style&gt;</a:t>
            </a:r>
          </a:p>
          <a:p>
            <a:r>
              <a:rPr lang="en-IN" dirty="0"/>
              <a:t>#main {</a:t>
            </a:r>
          </a:p>
          <a:p>
            <a:r>
              <a:rPr lang="en-IN" dirty="0"/>
              <a:t>  width: 300px;</a:t>
            </a:r>
          </a:p>
          <a:p>
            <a:r>
              <a:rPr lang="en-IN" dirty="0"/>
              <a:t>  height: 100px;</a:t>
            </a:r>
          </a:p>
          <a:p>
            <a:r>
              <a:rPr lang="en-IN" dirty="0"/>
              <a:t>  border: 1px solid #c3c3c3;</a:t>
            </a:r>
          </a:p>
          <a:p>
            <a:r>
              <a:rPr lang="en-IN" dirty="0"/>
              <a:t>  display: flex;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#main div {</a:t>
            </a:r>
          </a:p>
          <a:p>
            <a:r>
              <a:rPr lang="en-IN" dirty="0"/>
              <a:t>  flex-grow: 0;</a:t>
            </a:r>
          </a:p>
          <a:p>
            <a:r>
              <a:rPr lang="en-IN" dirty="0"/>
              <a:t>  flex-shrink: 0;</a:t>
            </a:r>
          </a:p>
          <a:p>
            <a:r>
              <a:rPr lang="en-IN" dirty="0"/>
              <a:t>  flex-basis: 50px;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#main </a:t>
            </a:r>
            <a:r>
              <a:rPr lang="en-IN" b="1" dirty="0" err="1"/>
              <a:t>div:nth-of-type</a:t>
            </a:r>
            <a:r>
              <a:rPr lang="en-IN" b="1" dirty="0"/>
              <a:t>(2) {</a:t>
            </a:r>
          </a:p>
          <a:p>
            <a:r>
              <a:rPr lang="en-IN" b="1" dirty="0"/>
              <a:t>  flex-basis: 100px;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E0E5B-BEAA-CDDB-B170-0887D5DF1F83}"/>
              </a:ext>
            </a:extLst>
          </p:cNvPr>
          <p:cNvSpPr txBox="1"/>
          <p:nvPr/>
        </p:nvSpPr>
        <p:spPr>
          <a:xfrm>
            <a:off x="5252176" y="2057805"/>
            <a:ext cx="63409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&lt;h1&gt;The flex-basis Property&lt;/h1&gt;</a:t>
            </a:r>
          </a:p>
          <a:p>
            <a:r>
              <a:rPr lang="en-IN" dirty="0"/>
              <a:t>&lt;p&gt;Set the initial length of the flex items to 50 pixels&lt;/p&gt;</a:t>
            </a:r>
          </a:p>
          <a:p>
            <a:r>
              <a:rPr lang="en-IN" dirty="0"/>
              <a:t>&lt;p&gt;Set the initial length of the second flex item to 100 pixels:&lt;/p&gt;</a:t>
            </a:r>
          </a:p>
          <a:p>
            <a:endParaRPr lang="en-IN" dirty="0"/>
          </a:p>
          <a:p>
            <a:r>
              <a:rPr lang="en-IN" dirty="0"/>
              <a:t>&lt;div id="main"&gt;</a:t>
            </a:r>
          </a:p>
          <a:p>
            <a:r>
              <a:rPr lang="en-IN" dirty="0"/>
              <a:t>  &lt;div style="</a:t>
            </a:r>
            <a:r>
              <a:rPr lang="en-IN" dirty="0" err="1"/>
              <a:t>background-color:coral</a:t>
            </a:r>
            <a:r>
              <a:rPr lang="en-IN" dirty="0"/>
              <a:t>;"&gt;50px&lt;/div&gt;</a:t>
            </a:r>
          </a:p>
          <a:p>
            <a:r>
              <a:rPr lang="en-IN" dirty="0"/>
              <a:t>  &lt;div style="</a:t>
            </a:r>
            <a:r>
              <a:rPr lang="en-IN" dirty="0" err="1"/>
              <a:t>background-color:lightblue</a:t>
            </a:r>
            <a:r>
              <a:rPr lang="en-IN" dirty="0"/>
              <a:t>;"&gt;100px&lt;/div&gt;</a:t>
            </a:r>
          </a:p>
          <a:p>
            <a:r>
              <a:rPr lang="en-IN" dirty="0"/>
              <a:t>  &lt;div style="</a:t>
            </a:r>
            <a:r>
              <a:rPr lang="en-IN" dirty="0" err="1"/>
              <a:t>background-color:khaki</a:t>
            </a:r>
            <a:r>
              <a:rPr lang="en-IN" dirty="0"/>
              <a:t>;"&gt;50px&lt;/div&gt;</a:t>
            </a:r>
          </a:p>
          <a:p>
            <a:r>
              <a:rPr lang="en-IN" dirty="0"/>
              <a:t>  &lt;div style="</a:t>
            </a:r>
            <a:r>
              <a:rPr lang="en-IN" dirty="0" err="1"/>
              <a:t>background-color:pink</a:t>
            </a:r>
            <a:r>
              <a:rPr lang="en-IN" dirty="0"/>
              <a:t>;"&gt;50px&lt;/div&gt;</a:t>
            </a:r>
          </a:p>
          <a:p>
            <a:r>
              <a:rPr lang="en-IN" dirty="0"/>
              <a:t>  &lt;div style="</a:t>
            </a:r>
            <a:r>
              <a:rPr lang="en-IN" dirty="0" err="1"/>
              <a:t>background-color:lightgrey</a:t>
            </a:r>
            <a:r>
              <a:rPr lang="en-IN" dirty="0"/>
              <a:t>;"&gt;50px&lt;/div&gt;</a:t>
            </a:r>
          </a:p>
          <a:p>
            <a:r>
              <a:rPr lang="en-IN" dirty="0"/>
              <a:t>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7548F-6A5D-DBB5-7327-9369052C833E}"/>
              </a:ext>
            </a:extLst>
          </p:cNvPr>
          <p:cNvSpPr/>
          <p:nvPr/>
        </p:nvSpPr>
        <p:spPr>
          <a:xfrm>
            <a:off x="3498575" y="1410355"/>
            <a:ext cx="6793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spc="-5" dirty="0"/>
              <a:t>Program to demonstrate flex-basis property</a:t>
            </a:r>
            <a:endParaRPr lang="en-US" sz="2800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C040-DE6A-9F70-F0B3-F04DFF3D8726}"/>
              </a:ext>
            </a:extLst>
          </p:cNvPr>
          <p:cNvSpPr txBox="1"/>
          <p:nvPr/>
        </p:nvSpPr>
        <p:spPr>
          <a:xfrm>
            <a:off x="2298097" y="5798624"/>
            <a:ext cx="3402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Selects the second element of div siblings 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479A88-DEEC-3393-71CD-DDAE7037E019}"/>
              </a:ext>
            </a:extLst>
          </p:cNvPr>
          <p:cNvCxnSpPr/>
          <p:nvPr/>
        </p:nvCxnSpPr>
        <p:spPr>
          <a:xfrm flipH="1" flipV="1">
            <a:off x="2875722" y="5541542"/>
            <a:ext cx="332609" cy="315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5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FLEX PROPERTY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B911F3-DDFF-893F-AFBB-03B2C8438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8" b="15294"/>
          <a:stretch/>
        </p:blipFill>
        <p:spPr bwMode="auto">
          <a:xfrm>
            <a:off x="605431" y="3382532"/>
            <a:ext cx="5357868" cy="3064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AA85B7-31DE-3AF0-5CDF-6AA5D385C7DF}"/>
              </a:ext>
            </a:extLst>
          </p:cNvPr>
          <p:cNvSpPr txBox="1"/>
          <p:nvPr/>
        </p:nvSpPr>
        <p:spPr>
          <a:xfrm>
            <a:off x="830717" y="1362883"/>
            <a:ext cx="8830117" cy="1860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flex-basis: </a:t>
            </a:r>
            <a:r>
              <a:rPr lang="en-IN" sz="2400" dirty="0"/>
              <a:t>The flex-basis property specifies the initial length of a flexible item.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Syntax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flex-basis: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number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|auto|initial|inherit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4004A-14A7-9C6A-2CE2-A0942884BC44}"/>
              </a:ext>
            </a:extLst>
          </p:cNvPr>
          <p:cNvSpPr txBox="1"/>
          <p:nvPr/>
        </p:nvSpPr>
        <p:spPr>
          <a:xfrm>
            <a:off x="5658644" y="4091393"/>
            <a:ext cx="6102626" cy="288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div:nth-of-type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{ 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flex-basis:100px;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Set the initial length of the second flex-item to 100 pixels</a:t>
            </a:r>
          </a:p>
        </p:txBody>
      </p:sp>
    </p:spTree>
    <p:extLst>
      <p:ext uri="{BB962C8B-B14F-4D97-AF65-F5344CB8AC3E}">
        <p14:creationId xmlns:p14="http://schemas.microsoft.com/office/powerpoint/2010/main" val="7517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FLEX PROPERTY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05017-6348-30EA-8964-BA5BFBB193BA}"/>
              </a:ext>
            </a:extLst>
          </p:cNvPr>
          <p:cNvSpPr txBox="1"/>
          <p:nvPr/>
        </p:nvSpPr>
        <p:spPr>
          <a:xfrm>
            <a:off x="416884" y="1296434"/>
            <a:ext cx="9008943" cy="22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flex-grow: </a:t>
            </a:r>
            <a:r>
              <a:rPr lang="en-IN" sz="2400" dirty="0"/>
              <a:t>The flex-grow property specifies how much the item will grow relative to the rest of the flexible items inside the same container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en-IN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flex-grow: </a:t>
            </a:r>
            <a:r>
              <a:rPr lang="en-IN" sz="2400" b="0" i="1" dirty="0" err="1">
                <a:solidFill>
                  <a:srgbClr val="000000"/>
                </a:solidFill>
                <a:effectLst/>
              </a:rPr>
              <a:t>number</a:t>
            </a:r>
            <a:r>
              <a:rPr lang="en-IN" sz="2400" b="0" i="0" dirty="0" err="1">
                <a:solidFill>
                  <a:srgbClr val="000000"/>
                </a:solidFill>
                <a:effectLst/>
              </a:rPr>
              <a:t>|initial|inherit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;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26AE6-5FA2-6C66-4D2C-DD060E708FA7}"/>
              </a:ext>
            </a:extLst>
          </p:cNvPr>
          <p:cNvSpPr txBox="1"/>
          <p:nvPr/>
        </p:nvSpPr>
        <p:spPr>
          <a:xfrm>
            <a:off x="5672490" y="3365038"/>
            <a:ext cx="6102626" cy="205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div:nth-of-type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(1){flex-grow:1;}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div:nth-of-type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 {flex-grow: 3;}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Here, the second flex-item grow three times wider than the first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82259F-939E-438D-6DE4-0E07F4321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6" b="30376"/>
          <a:stretch/>
        </p:blipFill>
        <p:spPr bwMode="auto">
          <a:xfrm>
            <a:off x="386361" y="3934706"/>
            <a:ext cx="5104130" cy="2623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2B021C-9F08-568C-E0A4-2FE2326C41B2}"/>
              </a:ext>
            </a:extLst>
          </p:cNvPr>
          <p:cNvSpPr txBox="1"/>
          <p:nvPr/>
        </p:nvSpPr>
        <p:spPr>
          <a:xfrm>
            <a:off x="4322617" y="5606770"/>
            <a:ext cx="718590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 err="1"/>
              <a:t>NOTE:Changes</a:t>
            </a:r>
            <a:r>
              <a:rPr lang="en-IN" sz="2400" dirty="0"/>
              <a:t> are mode in the style tag of head section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75" y="1498477"/>
            <a:ext cx="8805437" cy="2062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flex-shrink: </a:t>
            </a:r>
            <a:r>
              <a:rPr lang="en-IN" sz="2400" dirty="0"/>
              <a:t>The flex-shrink property specifies how the item will shrink relative to the rest of the flexible items inside the same container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Syntax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flex-shrink: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|initial|inherit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FLEX PROPERTY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7ED0F-E9CE-011E-90C6-E1FAABE2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0" b="7980"/>
          <a:stretch/>
        </p:blipFill>
        <p:spPr bwMode="auto">
          <a:xfrm>
            <a:off x="443245" y="3522892"/>
            <a:ext cx="5304384" cy="25611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0EB193-B3E3-7B7C-99C6-ACD948073C92}"/>
              </a:ext>
            </a:extLst>
          </p:cNvPr>
          <p:cNvSpPr txBox="1"/>
          <p:nvPr/>
        </p:nvSpPr>
        <p:spPr>
          <a:xfrm>
            <a:off x="5646129" y="3139785"/>
            <a:ext cx="6102626" cy="149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div:nth-of-type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(2){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flex-shrink:3;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A6037-F210-7D6D-5726-F683D640E6BC}"/>
              </a:ext>
            </a:extLst>
          </p:cNvPr>
          <p:cNvSpPr txBox="1"/>
          <p:nvPr/>
        </p:nvSpPr>
        <p:spPr>
          <a:xfrm>
            <a:off x="3582916" y="5993517"/>
            <a:ext cx="8614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Here, the second flex-item shrink three times more than the rest</a:t>
            </a:r>
          </a:p>
        </p:txBody>
      </p:sp>
    </p:spTree>
    <p:extLst>
      <p:ext uri="{BB962C8B-B14F-4D97-AF65-F5344CB8AC3E}">
        <p14:creationId xmlns:p14="http://schemas.microsoft.com/office/powerpoint/2010/main" val="159552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8763" y="15818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MEDIA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20BF4-F677-F732-D87A-3BCFAFAE32A7}"/>
              </a:ext>
            </a:extLst>
          </p:cNvPr>
          <p:cNvSpPr txBox="1"/>
          <p:nvPr/>
        </p:nvSpPr>
        <p:spPr>
          <a:xfrm>
            <a:off x="393111" y="1362883"/>
            <a:ext cx="9731550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993300"/>
                </a:solidFill>
              </a:rPr>
              <a:t>CSS3 Introduced Media Queries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Media query is a CSS technique introduced in CSS3.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uses the @media rule to include a block of CSS properties only if a certain condition is true.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Instead of looking for a type of device, they look at the capability of the device.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Media queries can be used to check many things, such as: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/>
              <a:t>width and height of the viewport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/>
              <a:t>width and height of the device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/>
              <a:t>orientation (is the tablet/phone in landscape or portrait mode?)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358012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0263" y="1381935"/>
            <a:ext cx="7342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993300"/>
                </a:solidFill>
                <a:effectLst/>
                <a:latin typeface="Segoe UI" panose="020B0502040204020203" pitchFamily="34" charset="0"/>
              </a:rPr>
              <a:t>CSS @media Rule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7162" y="2368178"/>
            <a:ext cx="785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745" y="1938539"/>
            <a:ext cx="7315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25095" indent="-342900" algn="just">
              <a:lnSpc>
                <a:spcPct val="90000"/>
              </a:lnSpc>
              <a:spcBef>
                <a:spcPts val="385"/>
              </a:spcBef>
              <a:buFont typeface="Arial" pitchFamily="34" charset="0"/>
              <a:buChar char="•"/>
              <a:tabLst>
                <a:tab pos="354965" algn="l"/>
              </a:tabLst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8076" y="716552"/>
            <a:ext cx="1109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MEDIA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A0EC-4134-9AD9-1801-D842B5EFC1D3}"/>
              </a:ext>
            </a:extLst>
          </p:cNvPr>
          <p:cNvSpPr txBox="1"/>
          <p:nvPr/>
        </p:nvSpPr>
        <p:spPr>
          <a:xfrm>
            <a:off x="393110" y="1862653"/>
            <a:ext cx="96316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You can also use media queries to specify that certain styles are only for printed documents or for screen.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Another common use of media queries, is to </a:t>
            </a:r>
            <a:r>
              <a:rPr lang="en-IN" sz="2400" b="1" dirty="0"/>
              <a:t>hide elements </a:t>
            </a:r>
            <a:r>
              <a:rPr lang="en-IN" sz="2400" dirty="0"/>
              <a:t>on different screen sizes, to </a:t>
            </a:r>
            <a:r>
              <a:rPr lang="en-IN" sz="2400" b="1" dirty="0"/>
              <a:t>change the font size</a:t>
            </a:r>
            <a:r>
              <a:rPr lang="en-IN" sz="2400" dirty="0"/>
              <a:t> of an element on different screen sizes, </a:t>
            </a:r>
            <a:r>
              <a:rPr lang="en-IN" sz="2400" b="1" dirty="0"/>
              <a:t>change layout </a:t>
            </a:r>
            <a:r>
              <a:rPr lang="en-IN" sz="2400" dirty="0"/>
              <a:t>of a page depending on the orientation of the browser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97FE-B105-886D-36D9-A771C44A79CE}"/>
              </a:ext>
            </a:extLst>
          </p:cNvPr>
          <p:cNvSpPr txBox="1"/>
          <p:nvPr/>
        </p:nvSpPr>
        <p:spPr>
          <a:xfrm>
            <a:off x="1271304" y="4711925"/>
            <a:ext cx="6102626" cy="170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Syntax: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@media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not|only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N" sz="20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mediatype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expressions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 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CSS-Code;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1161</Words>
  <Application>Microsoft Office PowerPoint</Application>
  <PresentationFormat>Widescreen</PresentationFormat>
  <Paragraphs>174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</vt:lpstr>
      <vt:lpstr>Calibri Light</vt:lpstr>
      <vt:lpstr>Consolas</vt:lpstr>
      <vt:lpstr>Segoe UI</vt:lpstr>
      <vt:lpstr>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Ramasubramanian Srinivasan</cp:lastModifiedBy>
  <cp:revision>86</cp:revision>
  <dcterms:created xsi:type="dcterms:W3CDTF">2020-06-03T14:19:11Z</dcterms:created>
  <dcterms:modified xsi:type="dcterms:W3CDTF">2022-07-27T06:22:50Z</dcterms:modified>
</cp:coreProperties>
</file>