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34" r:id="rId2"/>
    <p:sldId id="336" r:id="rId3"/>
    <p:sldId id="350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3" r:id="rId14"/>
    <p:sldId id="392" r:id="rId15"/>
    <p:sldId id="351" r:id="rId16"/>
    <p:sldId id="352" r:id="rId17"/>
    <p:sldId id="356" r:id="rId18"/>
    <p:sldId id="357" r:id="rId19"/>
    <p:sldId id="355" r:id="rId20"/>
    <p:sldId id="353" r:id="rId21"/>
    <p:sldId id="358" r:id="rId22"/>
    <p:sldId id="361" r:id="rId23"/>
    <p:sldId id="362" r:id="rId24"/>
    <p:sldId id="359" r:id="rId25"/>
    <p:sldId id="337" r:id="rId26"/>
    <p:sldId id="338" r:id="rId27"/>
    <p:sldId id="339" r:id="rId28"/>
    <p:sldId id="340" r:id="rId29"/>
    <p:sldId id="394" r:id="rId30"/>
    <p:sldId id="366" r:id="rId31"/>
    <p:sldId id="367" r:id="rId32"/>
    <p:sldId id="368" r:id="rId33"/>
    <p:sldId id="369" r:id="rId34"/>
    <p:sldId id="378" r:id="rId35"/>
    <p:sldId id="379" r:id="rId36"/>
    <p:sldId id="380" r:id="rId37"/>
    <p:sldId id="381" r:id="rId38"/>
    <p:sldId id="382" r:id="rId39"/>
    <p:sldId id="343" r:id="rId40"/>
    <p:sldId id="33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FA267"/>
    <a:srgbClr val="FEDC32"/>
    <a:srgbClr val="FDBA53"/>
    <a:srgbClr val="F4B350"/>
    <a:srgbClr val="10B9A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291" autoAdjust="0"/>
  </p:normalViewPr>
  <p:slideViewPr>
    <p:cSldViewPr snapToGrid="0">
      <p:cViewPr varScale="1">
        <p:scale>
          <a:sx n="86" d="100"/>
          <a:sy n="86" d="100"/>
        </p:scale>
        <p:origin x="-51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3CB51-9A86-4C01-A0DB-13EF6F656B51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20C0E-3071-47FE-83D9-FB70EE300A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668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3143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3578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1581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4595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4855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5445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3484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6076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6483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675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3767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4775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7689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8361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6025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Touch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Touch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</a:t>
            </a:r>
            <a:r>
              <a:rPr lang="en-US" baseline="0" dirty="0"/>
              <a:t> notes for details on all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1847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03072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09495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0702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07651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16325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2187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3847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77359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88083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</a:t>
            </a:r>
            <a:r>
              <a:rPr lang="en-US" baseline="0" dirty="0"/>
              <a:t> notes for details on </a:t>
            </a:r>
            <a:r>
              <a:rPr lang="en-US" baseline="0"/>
              <a:t>all methods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5215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3539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6993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9776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897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219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Vinay</a:t>
            </a:r>
            <a:r>
              <a:rPr lang="en-US" sz="2400" b="1" dirty="0"/>
              <a:t> Joshi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103F69-0CA2-0619-C6BE-4E9747F6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document.write</a:t>
            </a:r>
            <a:r>
              <a:rPr lang="en-IN" dirty="0"/>
              <a:t>("&lt;b&gt;Month:&lt;/b&gt; " + </a:t>
            </a:r>
            <a:r>
              <a:rPr lang="en-IN" dirty="0" err="1"/>
              <a:t>d.getMonth</a:t>
            </a:r>
            <a:r>
              <a:rPr lang="en-IN" dirty="0"/>
              <a:t>()+"&lt;</a:t>
            </a:r>
            <a:r>
              <a:rPr lang="en-IN" dirty="0" err="1"/>
              <a:t>br</a:t>
            </a:r>
            <a:r>
              <a:rPr lang="en-IN" dirty="0"/>
              <a:t>&gt;");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IN" dirty="0" err="1"/>
              <a:t>document.write</a:t>
            </a:r>
            <a:r>
              <a:rPr lang="en-IN" dirty="0"/>
              <a:t>("&lt;b&gt;</a:t>
            </a:r>
            <a:r>
              <a:rPr lang="en-IN" dirty="0" err="1"/>
              <a:t>FullYear</a:t>
            </a:r>
            <a:r>
              <a:rPr lang="en-IN" dirty="0"/>
              <a:t>:&lt;/b&gt; " + </a:t>
            </a:r>
            <a:r>
              <a:rPr lang="en-IN" dirty="0" err="1"/>
              <a:t>d.getFullYear</a:t>
            </a:r>
            <a:r>
              <a:rPr lang="en-IN" dirty="0"/>
              <a:t>()+"&lt;</a:t>
            </a:r>
            <a:r>
              <a:rPr lang="en-IN" dirty="0" err="1"/>
              <a:t>br</a:t>
            </a:r>
            <a:r>
              <a:rPr lang="en-IN" dirty="0"/>
              <a:t>&gt;");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IN" dirty="0" err="1"/>
              <a:t>document.write</a:t>
            </a:r>
            <a:r>
              <a:rPr lang="en-IN" dirty="0"/>
              <a:t>("&lt;b&gt;Minutes:&lt;/b&gt; " + </a:t>
            </a:r>
            <a:r>
              <a:rPr lang="en-IN" dirty="0" err="1"/>
              <a:t>d.getMinutes</a:t>
            </a:r>
            <a:r>
              <a:rPr lang="en-IN" dirty="0"/>
              <a:t>()+"&lt;</a:t>
            </a:r>
            <a:r>
              <a:rPr lang="en-IN" dirty="0" err="1"/>
              <a:t>br</a:t>
            </a:r>
            <a:r>
              <a:rPr lang="en-IN" dirty="0"/>
              <a:t>&gt;");</a:t>
            </a:r>
          </a:p>
          <a:p>
            <a:pPr marL="0" indent="0">
              <a:buNone/>
            </a:pPr>
            <a:r>
              <a:rPr lang="en-IN" dirty="0"/>
              <a:t>          &lt;/script&gt;</a:t>
            </a:r>
          </a:p>
          <a:p>
            <a:pPr marL="0" indent="0">
              <a:buNone/>
            </a:pPr>
            <a:r>
              <a:rPr lang="en-IN" dirty="0"/>
              <a:t>     &lt;/</a:t>
            </a:r>
            <a:r>
              <a:rPr lang="en-IN" dirty="0" err="1"/>
              <a:t>center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380954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103F69-0CA2-0619-C6BE-4E9747F6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 String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String objects are used to work with text.</a:t>
            </a:r>
          </a:p>
          <a:p>
            <a:pPr marL="0" indent="0">
              <a:buNone/>
            </a:pPr>
            <a:r>
              <a:rPr lang="en-US" dirty="0"/>
              <a:t>    It works with a series of characters.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variable_name</a:t>
            </a:r>
            <a:r>
              <a:rPr lang="en-US" dirty="0"/>
              <a:t> = new String(string);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var s = new String(string);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203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="" xmlns:a16="http://schemas.microsoft.com/office/drawing/2014/main" id="{CCA19378-E6B7-17B9-8A7B-B62DB4E74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46458927"/>
              </p:ext>
            </p:extLst>
          </p:nvPr>
        </p:nvGraphicFramePr>
        <p:xfrm>
          <a:off x="838200" y="2995454"/>
          <a:ext cx="10515600" cy="20116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784277883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2268551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Properties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5145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returns the length of the string.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78114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prototype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It allows you to add properties and methods to an object.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6604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constructor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returns the reference to the String function that created the object.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275224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E268FBAF-4774-52E0-31B3-0271C87DB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22" y="22222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Properties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2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="" xmlns:a16="http://schemas.microsoft.com/office/drawing/2014/main" id="{0C6074B6-D1B7-CE01-193C-806DE24CA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86701751"/>
              </p:ext>
            </p:extLst>
          </p:nvPr>
        </p:nvGraphicFramePr>
        <p:xfrm>
          <a:off x="1035732" y="1829274"/>
          <a:ext cx="8585940" cy="4862324"/>
        </p:xfrm>
        <a:graphic>
          <a:graphicData uri="http://schemas.openxmlformats.org/drawingml/2006/table">
            <a:tbl>
              <a:tblPr/>
              <a:tblGrid>
                <a:gridCol w="4292970">
                  <a:extLst>
                    <a:ext uri="{9D8B030D-6E8A-4147-A177-3AD203B41FA5}">
                      <a16:colId xmlns="" xmlns:a16="http://schemas.microsoft.com/office/drawing/2014/main" val="1627434251"/>
                    </a:ext>
                  </a:extLst>
                </a:gridCol>
                <a:gridCol w="4292970">
                  <a:extLst>
                    <a:ext uri="{9D8B030D-6E8A-4147-A177-3AD203B41FA5}">
                      <a16:colId xmlns="" xmlns:a16="http://schemas.microsoft.com/office/drawing/2014/main" val="2986240872"/>
                    </a:ext>
                  </a:extLst>
                </a:gridCol>
              </a:tblGrid>
              <a:tr h="232071">
                <a:tc>
                  <a:txBody>
                    <a:bodyPr/>
                    <a:lstStyle/>
                    <a:p>
                      <a:r>
                        <a:rPr lang="en-IN" sz="1400" dirty="0"/>
                        <a:t>Methods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Description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52047568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r>
                        <a:rPr lang="en-IN" sz="1400" dirty="0" err="1"/>
                        <a:t>charAt</a:t>
                      </a:r>
                      <a:r>
                        <a:rPr lang="en-IN" sz="1400" dirty="0"/>
                        <a:t>()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It returns the character at the specified index.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9529722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r>
                        <a:rPr lang="en-IN" sz="1400" dirty="0" err="1"/>
                        <a:t>charCodeAt</a:t>
                      </a:r>
                      <a:r>
                        <a:rPr lang="en-IN" sz="1400" dirty="0"/>
                        <a:t>()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It returns the ASCII code of the character at the specified position.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3224620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r>
                        <a:rPr lang="en-IN" sz="1400" dirty="0" err="1"/>
                        <a:t>concat</a:t>
                      </a:r>
                      <a:r>
                        <a:rPr lang="en-IN" sz="1400" dirty="0"/>
                        <a:t>()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It combines the text of two strings and returns a new string.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41601993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r>
                        <a:rPr lang="en-IN" sz="1400" dirty="0" err="1"/>
                        <a:t>indexOf</a:t>
                      </a:r>
                      <a:r>
                        <a:rPr lang="en-IN" sz="1400" dirty="0"/>
                        <a:t>()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It returns the index within the calling String object.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9281028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r>
                        <a:rPr lang="en-IN" sz="1400"/>
                        <a:t>match()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It is used to match a regular expression against a string.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14090309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r>
                        <a:rPr lang="en-IN" sz="1400" dirty="0"/>
                        <a:t>replace()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used to replace the matched substring with a new substring.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27738672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r>
                        <a:rPr lang="en-IN" sz="1400" dirty="0"/>
                        <a:t>search()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It executes the search for a match between a regular expression.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37408224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r>
                        <a:rPr lang="en-IN" sz="1400"/>
                        <a:t>slice()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It extracts a session of a string and returns a new string.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34890736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r>
                        <a:rPr lang="en-IN" sz="1400"/>
                        <a:t>split()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splits a string object into an array of strings by separating the string into the substrings.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5158222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r>
                        <a:rPr lang="en-IN" sz="1400"/>
                        <a:t>toLowerCase()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It returns the calling string value converted lower case.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69942955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r>
                        <a:rPr lang="en-IN" sz="1400"/>
                        <a:t>toUpperCase()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calling string value converted to uppercase.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2042458"/>
                  </a:ext>
                </a:extLst>
              </a:tr>
            </a:tbl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="" xmlns:a16="http://schemas.microsoft.com/office/drawing/2014/main" id="{585C8C38-12E8-9014-B914-B3A94C02C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6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3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103F69-0CA2-0619-C6BE-4E9747F61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08" y="148711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JavaScript String() Methods Program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2000" dirty="0"/>
              <a:t>&lt;html&gt;</a:t>
            </a:r>
          </a:p>
          <a:p>
            <a:pPr marL="0" indent="0">
              <a:buNone/>
            </a:pPr>
            <a:r>
              <a:rPr lang="en-IN" sz="2000" dirty="0"/>
              <a:t>     &lt;body&gt;</a:t>
            </a:r>
          </a:p>
          <a:p>
            <a:pPr marL="0" indent="0">
              <a:buNone/>
            </a:pPr>
            <a:r>
              <a:rPr lang="en-IN" sz="2000" dirty="0"/>
              <a:t>     &lt;</a:t>
            </a:r>
            <a:r>
              <a:rPr lang="en-IN" sz="2000" dirty="0" err="1"/>
              <a:t>center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/>
              <a:t>          &lt;script type="text/</a:t>
            </a:r>
            <a:r>
              <a:rPr lang="en-IN" sz="2000" dirty="0" err="1"/>
              <a:t>javascript</a:t>
            </a:r>
            <a:r>
              <a:rPr lang="en-IN" sz="2000" dirty="0"/>
              <a:t>"&gt;</a:t>
            </a:r>
          </a:p>
          <a:p>
            <a:pPr marL="0" indent="0">
              <a:buNone/>
            </a:pPr>
            <a:r>
              <a:rPr lang="en-IN" sz="2000" dirty="0"/>
              <a:t>               var str = "</a:t>
            </a:r>
            <a:r>
              <a:rPr lang="en-IN" sz="2000" dirty="0" err="1"/>
              <a:t>CareerRide</a:t>
            </a:r>
            <a:r>
              <a:rPr lang="en-IN" sz="2000" dirty="0"/>
              <a:t> Info";</a:t>
            </a:r>
          </a:p>
          <a:p>
            <a:pPr marL="0" indent="0">
              <a:buNone/>
            </a:pPr>
            <a:r>
              <a:rPr lang="en-IN" sz="2000" dirty="0"/>
              <a:t>               var s = </a:t>
            </a:r>
            <a:r>
              <a:rPr lang="en-IN" sz="2000" dirty="0" err="1"/>
              <a:t>str.split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/>
              <a:t>               </a:t>
            </a:r>
            <a:r>
              <a:rPr lang="en-IN" sz="2000" dirty="0" err="1"/>
              <a:t>document.write</a:t>
            </a:r>
            <a:r>
              <a:rPr lang="en-IN" sz="2000" dirty="0"/>
              <a:t>("&lt;b&gt;Char At:&lt;/b&gt; " + </a:t>
            </a:r>
            <a:r>
              <a:rPr lang="en-IN" sz="2000" dirty="0" err="1"/>
              <a:t>str.charAt</a:t>
            </a:r>
            <a:r>
              <a:rPr lang="en-IN" sz="2000" dirty="0"/>
              <a:t>(1)+"&lt;</a:t>
            </a:r>
            <a:r>
              <a:rPr lang="en-IN" sz="2000" dirty="0" err="1"/>
              <a:t>br</a:t>
            </a:r>
            <a:r>
              <a:rPr lang="en-IN" sz="2000" dirty="0"/>
              <a:t>&gt;");</a:t>
            </a:r>
          </a:p>
          <a:p>
            <a:pPr marL="0" indent="0">
              <a:buNone/>
            </a:pPr>
            <a:r>
              <a:rPr lang="en-IN" sz="2000" dirty="0"/>
              <a:t>               </a:t>
            </a:r>
            <a:r>
              <a:rPr lang="en-IN" sz="2000" dirty="0" err="1"/>
              <a:t>document.write</a:t>
            </a:r>
            <a:r>
              <a:rPr lang="en-IN" sz="2000" dirty="0"/>
              <a:t>("&lt;b&gt;</a:t>
            </a:r>
            <a:r>
              <a:rPr lang="en-IN" sz="2000" dirty="0" err="1"/>
              <a:t>CharCode</a:t>
            </a:r>
            <a:r>
              <a:rPr lang="en-IN" sz="2000" dirty="0"/>
              <a:t> At:&lt;/b&gt; " + </a:t>
            </a:r>
            <a:r>
              <a:rPr lang="en-IN" sz="2000" dirty="0" err="1"/>
              <a:t>str.charCodeAt</a:t>
            </a:r>
            <a:r>
              <a:rPr lang="en-IN" sz="2000" dirty="0"/>
              <a:t>(2)+"&lt;</a:t>
            </a:r>
            <a:r>
              <a:rPr lang="en-IN" sz="2000" dirty="0" err="1"/>
              <a:t>br</a:t>
            </a:r>
            <a:r>
              <a:rPr lang="en-IN" sz="2000" dirty="0"/>
              <a:t>&gt;");</a:t>
            </a:r>
          </a:p>
          <a:p>
            <a:pPr marL="0" indent="0">
              <a:buNone/>
            </a:pPr>
            <a:r>
              <a:rPr lang="en-IN" sz="2000" dirty="0"/>
              <a:t>               </a:t>
            </a:r>
            <a:r>
              <a:rPr lang="en-IN" sz="2000" dirty="0" err="1"/>
              <a:t>document.write</a:t>
            </a:r>
            <a:r>
              <a:rPr lang="en-IN" sz="2000" dirty="0"/>
              <a:t>("&lt;b&gt;Index of:&lt;/b&gt; " + </a:t>
            </a:r>
            <a:r>
              <a:rPr lang="en-IN" sz="2000" dirty="0" err="1"/>
              <a:t>str.indexOf</a:t>
            </a:r>
            <a:r>
              <a:rPr lang="en-IN" sz="2000" dirty="0"/>
              <a:t>("ide")+"&lt;</a:t>
            </a:r>
            <a:r>
              <a:rPr lang="en-IN" sz="2000" dirty="0" err="1"/>
              <a:t>br</a:t>
            </a:r>
            <a:r>
              <a:rPr lang="en-IN" sz="2000" dirty="0"/>
              <a:t>&gt;");</a:t>
            </a:r>
          </a:p>
          <a:p>
            <a:pPr marL="0" indent="0">
              <a:buNone/>
            </a:pPr>
            <a:r>
              <a:rPr lang="en-IN" sz="2000" dirty="0"/>
              <a:t>               </a:t>
            </a:r>
            <a:r>
              <a:rPr lang="en-IN" sz="2000" dirty="0" err="1"/>
              <a:t>document.write</a:t>
            </a:r>
            <a:r>
              <a:rPr lang="en-IN" sz="2000" dirty="0"/>
              <a:t>("&lt;b&gt;Lower Case:&lt;/b&gt; " + </a:t>
            </a:r>
            <a:r>
              <a:rPr lang="en-IN" sz="2000" dirty="0" err="1"/>
              <a:t>str.toLowerCase</a:t>
            </a:r>
            <a:r>
              <a:rPr lang="en-IN" sz="2000" dirty="0"/>
              <a:t>()+"&lt;</a:t>
            </a:r>
            <a:r>
              <a:rPr lang="en-IN" sz="2000" dirty="0" err="1"/>
              <a:t>br</a:t>
            </a:r>
            <a:r>
              <a:rPr lang="en-IN" sz="2000" dirty="0"/>
              <a:t>&gt;");</a:t>
            </a:r>
          </a:p>
          <a:p>
            <a:pPr marL="0" indent="0">
              <a:buNone/>
            </a:pPr>
            <a:r>
              <a:rPr lang="en-IN" sz="2000" dirty="0"/>
              <a:t>               </a:t>
            </a:r>
            <a:r>
              <a:rPr lang="en-IN" sz="2000" dirty="0" err="1"/>
              <a:t>document.write</a:t>
            </a:r>
            <a:r>
              <a:rPr lang="en-IN" sz="2000" dirty="0"/>
              <a:t>("&lt;b&gt;Upper Case:&lt;/b&gt; " + </a:t>
            </a:r>
            <a:r>
              <a:rPr lang="en-IN" sz="2000" dirty="0" err="1"/>
              <a:t>str.toUpperCase</a:t>
            </a:r>
            <a:r>
              <a:rPr lang="en-IN" sz="2000" dirty="0"/>
              <a:t>()+"&lt;</a:t>
            </a:r>
            <a:r>
              <a:rPr lang="en-IN" sz="2000" dirty="0" err="1"/>
              <a:t>br</a:t>
            </a:r>
            <a:r>
              <a:rPr lang="en-IN" sz="2000" dirty="0"/>
              <a:t>&gt;");</a:t>
            </a:r>
          </a:p>
          <a:p>
            <a:pPr marL="0" indent="0">
              <a:buNone/>
            </a:pPr>
            <a:r>
              <a:rPr lang="en-IN" sz="2000" dirty="0"/>
              <a:t>          &lt;/script&gt;</a:t>
            </a:r>
          </a:p>
          <a:p>
            <a:pPr marL="0" indent="0">
              <a:buNone/>
            </a:pPr>
            <a:r>
              <a:rPr lang="en-IN" sz="2000" dirty="0"/>
              <a:t>     &lt;</a:t>
            </a:r>
            <a:r>
              <a:rPr lang="en-IN" sz="2000" dirty="0" err="1"/>
              <a:t>center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/>
              <a:t>     &lt;/body&gt;</a:t>
            </a:r>
          </a:p>
          <a:p>
            <a:pPr marL="0" indent="0">
              <a:buNone/>
            </a:pPr>
            <a:r>
              <a:rPr lang="en-IN" sz="2000" dirty="0"/>
              <a:t>&lt;/html&gt;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22486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AA8B5AB-1D05-4D04-A74D-38DEA8E9C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Arrays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arrays are used to store multiple values in a single variable.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cars=[“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saab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”,”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volvo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”,”kia”];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 cars = [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"Saab",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"Volvo",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"BMW"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1532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244564-62F4-4D52-9835-5A4221BB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cars = [];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cars[0]= "Saab";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cars[1]= "Volvo";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cars[2]= "BMW";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2135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244564-62F4-4D52-9835-5A4221BB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169000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empty array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 ];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array of numbers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numberArray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[ 2, 4, 6, 8];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array of strings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stringArray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 'eat', 'work', 'sleep'];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array with mixed data types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['work', 'exercise', 1, true];</a:t>
            </a:r>
          </a:p>
        </p:txBody>
      </p:sp>
    </p:spTree>
    <p:extLst>
      <p:ext uri="{BB962C8B-B14F-4D97-AF65-F5344CB8AC3E}">
        <p14:creationId xmlns="" xmlns:p14="http://schemas.microsoft.com/office/powerpoint/2010/main" val="14671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244564-62F4-4D52-9835-5A4221BB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store arrays, functions and other objects inside an array. For example,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{'task1': 'exercise'},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[1, 2 ,3],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function hello() { console.log('hello')}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79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244564-62F4-4D52-9835-5A4221BB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emp=["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Sonoo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Vimal","Ratan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"];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emp.length;i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  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(emp[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"&lt;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/&gt;");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 </a:t>
            </a:r>
          </a:p>
        </p:txBody>
      </p:sp>
    </p:spTree>
    <p:extLst>
      <p:ext uri="{BB962C8B-B14F-4D97-AF65-F5344CB8AC3E}">
        <p14:creationId xmlns="" xmlns:p14="http://schemas.microsoft.com/office/powerpoint/2010/main" val="5791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209" y="1513221"/>
            <a:ext cx="7731535" cy="47972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</a:p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</a:p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</a:p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Global Objects supported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</p:spTree>
    <p:extLst>
      <p:ext uri="{BB962C8B-B14F-4D97-AF65-F5344CB8AC3E}">
        <p14:creationId xmlns="" xmlns:p14="http://schemas.microsoft.com/office/powerpoint/2010/main" val="20726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244564-62F4-4D52-9835-5A4221BB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Array Elements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access an array element by referring to the index number: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cars = ["Saab", "Volvo", "BMW"];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= cars[0];    // x = "Saab“</a:t>
            </a:r>
          </a:p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an Array Element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cars[0] = "Opel";</a:t>
            </a:r>
          </a:p>
        </p:txBody>
      </p:sp>
    </p:spTree>
    <p:extLst>
      <p:ext uri="{BB962C8B-B14F-4D97-AF65-F5344CB8AC3E}">
        <p14:creationId xmlns="" xmlns:p14="http://schemas.microsoft.com/office/powerpoint/2010/main" val="10366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244564-62F4-4D52-9835-5A4221BB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221"/>
            <a:ext cx="10515600" cy="4663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 Element to an Array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the built-in method push() and unshift() to add elements to an array.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push() method adds an element at the end of the array. For example,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dailyActivities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['eat', 'sleep'];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add an element at the end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dailyActivities.push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('exercise');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dailyActivities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 ['eat', 'sleep', 'exercise']</a:t>
            </a:r>
          </a:p>
        </p:txBody>
      </p:sp>
    </p:spTree>
    <p:extLst>
      <p:ext uri="{BB962C8B-B14F-4D97-AF65-F5344CB8AC3E}">
        <p14:creationId xmlns="" xmlns:p14="http://schemas.microsoft.com/office/powerpoint/2010/main" val="39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244564-62F4-4D52-9835-5A4221BB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Remove an Element from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use the </a:t>
            </a:r>
            <a:r>
              <a:rPr lang="en-US" b="1" dirty="0"/>
              <a:t>pop() </a:t>
            </a:r>
            <a:r>
              <a:rPr lang="en-US" dirty="0"/>
              <a:t>method to remove the last element from an array.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pop() method also returns the returned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you need to remove the first element, you can use the shift() method. The </a:t>
            </a:r>
            <a:r>
              <a:rPr lang="en-US" b="1" dirty="0"/>
              <a:t>shift() </a:t>
            </a:r>
            <a:r>
              <a:rPr lang="en-US" dirty="0"/>
              <a:t>method removes the first element and also returns the removed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415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244564-62F4-4D52-9835-5A4221BB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Array length</a:t>
            </a:r>
          </a:p>
          <a:p>
            <a:r>
              <a:rPr lang="en-US" dirty="0"/>
              <a:t>You can find the length of an element (the number of elements in an array) using the length property. For example,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dailyActivities</a:t>
            </a:r>
            <a:r>
              <a:rPr lang="en-US" dirty="0"/>
              <a:t> = [ 'eat', 'sleep'];</a:t>
            </a:r>
          </a:p>
          <a:p>
            <a:endParaRPr lang="en-US" dirty="0"/>
          </a:p>
          <a:p>
            <a:r>
              <a:rPr lang="en-US" dirty="0"/>
              <a:t>// this gives the total number of elements in an array</a:t>
            </a:r>
          </a:p>
          <a:p>
            <a:r>
              <a:rPr lang="en-US" dirty="0"/>
              <a:t>console.log(</a:t>
            </a:r>
            <a:r>
              <a:rPr lang="en-US" dirty="0" err="1"/>
              <a:t>dailyActivities.length</a:t>
            </a:r>
            <a:r>
              <a:rPr lang="en-US" dirty="0"/>
              <a:t>); //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538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244564-62F4-4D52-9835-5A4221BB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let </a:t>
            </a:r>
            <a:r>
              <a:rPr lang="en-IN" dirty="0" err="1"/>
              <a:t>dailyActivities</a:t>
            </a:r>
            <a:r>
              <a:rPr lang="en-IN" dirty="0"/>
              <a:t> = ['sleep', 'work', 'exercise']</a:t>
            </a:r>
          </a:p>
          <a:p>
            <a:r>
              <a:rPr lang="en-IN" dirty="0"/>
              <a:t>let </a:t>
            </a:r>
            <a:r>
              <a:rPr lang="en-IN" dirty="0" err="1"/>
              <a:t>newRoutine</a:t>
            </a:r>
            <a:r>
              <a:rPr lang="en-IN" dirty="0"/>
              <a:t> = ['eat'];</a:t>
            </a:r>
          </a:p>
          <a:p>
            <a:endParaRPr lang="en-IN" dirty="0"/>
          </a:p>
          <a:p>
            <a:r>
              <a:rPr lang="en-IN" dirty="0"/>
              <a:t>// sorting elements in the alphabetical order</a:t>
            </a:r>
          </a:p>
          <a:p>
            <a:r>
              <a:rPr lang="en-IN" dirty="0" err="1"/>
              <a:t>dailyActivities.sort</a:t>
            </a:r>
            <a:r>
              <a:rPr lang="en-IN" dirty="0"/>
              <a:t>();</a:t>
            </a:r>
          </a:p>
          <a:p>
            <a:r>
              <a:rPr lang="en-IN" dirty="0"/>
              <a:t>console.log(</a:t>
            </a:r>
            <a:r>
              <a:rPr lang="en-IN" dirty="0" err="1"/>
              <a:t>dailyActivities</a:t>
            </a:r>
            <a:r>
              <a:rPr lang="en-IN" dirty="0"/>
              <a:t>); // ['exercise', 'sleep', 'work']</a:t>
            </a:r>
          </a:p>
          <a:p>
            <a:endParaRPr lang="en-IN" dirty="0"/>
          </a:p>
          <a:p>
            <a:r>
              <a:rPr lang="en-IN" dirty="0"/>
              <a:t>//finding the index position of string</a:t>
            </a:r>
          </a:p>
          <a:p>
            <a:r>
              <a:rPr lang="en-IN" dirty="0" err="1"/>
              <a:t>const</a:t>
            </a:r>
            <a:r>
              <a:rPr lang="en-IN" dirty="0"/>
              <a:t> position = </a:t>
            </a:r>
            <a:r>
              <a:rPr lang="en-IN" dirty="0" err="1"/>
              <a:t>dailyActivities.indexOf</a:t>
            </a:r>
            <a:r>
              <a:rPr lang="en-IN" dirty="0"/>
              <a:t>('work');</a:t>
            </a:r>
          </a:p>
          <a:p>
            <a:r>
              <a:rPr lang="en-IN" dirty="0"/>
              <a:t>console.log(position); // 2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8626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7731535" cy="47972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en-US" sz="2400" dirty="0"/>
              <a:t>Arrays are lists of elements indexed by a numerical value starting with 0 to length - 1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en-US" sz="2400" dirty="0"/>
              <a:t>Arrays can be created using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en-US" sz="2000" dirty="0"/>
              <a:t> T</a:t>
            </a:r>
            <a:r>
              <a:rPr lang="en-US" altLang="en-US" dirty="0"/>
              <a:t>he new Array method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en-US" sz="1800" dirty="0"/>
              <a:t>let </a:t>
            </a:r>
            <a:r>
              <a:rPr lang="en-US" altLang="en-US" sz="1800" dirty="0" err="1"/>
              <a:t>arr</a:t>
            </a:r>
            <a:r>
              <a:rPr lang="en-US" altLang="en-US" sz="1800" dirty="0"/>
              <a:t> = new Array(100) – creates an array of 100 elements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en-US" sz="1800" dirty="0"/>
              <a:t>let </a:t>
            </a:r>
            <a:r>
              <a:rPr lang="en-US" altLang="en-US" sz="1800" dirty="0" err="1"/>
              <a:t>arr</a:t>
            </a:r>
            <a:r>
              <a:rPr lang="en-US" altLang="en-US" sz="1800" dirty="0"/>
              <a:t> = new Array(10, 20) – creates an array of 2 elements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en-US" dirty="0"/>
              <a:t>Literal arrays using square brackets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en-US" dirty="0" err="1"/>
              <a:t>var</a:t>
            </a:r>
            <a:r>
              <a:rPr lang="en-US" altLang="en-US" dirty="0"/>
              <a:t> </a:t>
            </a:r>
            <a:r>
              <a:rPr lang="en-US" altLang="en-US" dirty="0" err="1"/>
              <a:t>alist</a:t>
            </a:r>
            <a:r>
              <a:rPr lang="en-US" altLang="en-US" dirty="0"/>
              <a:t> = [1, “ii”, “gamma”, “4”];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Array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</p:spTree>
    <p:extLst>
      <p:ext uri="{BB962C8B-B14F-4D97-AF65-F5344CB8AC3E}">
        <p14:creationId xmlns="" xmlns:p14="http://schemas.microsoft.com/office/powerpoint/2010/main" val="20726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7731535" cy="479728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en-US" sz="2400" dirty="0"/>
              <a:t>Array length property can be modified at runtime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GB" sz="2400" dirty="0"/>
              <a:t>Hence, the length property does not necessarily indicate the number of defined values in the array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GB" sz="240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/>
              <a:t>const </a:t>
            </a:r>
            <a:r>
              <a:rPr lang="en-GB" sz="2400" dirty="0" err="1"/>
              <a:t>arr</a:t>
            </a:r>
            <a:r>
              <a:rPr lang="en-GB" sz="2400" dirty="0"/>
              <a:t> = [1, 2];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/>
              <a:t>console.log(</a:t>
            </a:r>
            <a:r>
              <a:rPr lang="en-GB" sz="2400" dirty="0" err="1"/>
              <a:t>arr</a:t>
            </a:r>
            <a:r>
              <a:rPr lang="en-GB" sz="2400" dirty="0"/>
              <a:t>);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/>
              <a:t>// [ 1, 2 ]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 err="1"/>
              <a:t>arr.length</a:t>
            </a:r>
            <a:r>
              <a:rPr lang="en-GB" sz="2400" dirty="0"/>
              <a:t> = 7; // set array length to 5 while currently 2.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/>
              <a:t>console.log(</a:t>
            </a:r>
            <a:r>
              <a:rPr lang="en-GB" sz="2400" dirty="0" err="1"/>
              <a:t>arr</a:t>
            </a:r>
            <a:r>
              <a:rPr lang="en-GB" sz="2400" dirty="0"/>
              <a:t>);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/>
              <a:t>// [ 1, 2, &lt;5 empty items&gt; ]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/>
              <a:t>for (</a:t>
            </a:r>
            <a:r>
              <a:rPr lang="en-GB" sz="2400" dirty="0" err="1"/>
              <a:t>i</a:t>
            </a:r>
            <a:r>
              <a:rPr lang="en-GB" sz="2400" dirty="0"/>
              <a:t> in </a:t>
            </a:r>
            <a:r>
              <a:rPr lang="en-GB" sz="2400" dirty="0" err="1"/>
              <a:t>arr</a:t>
            </a:r>
            <a:r>
              <a:rPr lang="en-GB" sz="2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/>
              <a:t>	console.log(</a:t>
            </a:r>
            <a:r>
              <a:rPr lang="en-GB" sz="2400" dirty="0" err="1"/>
              <a:t>typeof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+ </a:t>
            </a:r>
            <a:r>
              <a:rPr lang="en-GB" sz="2400" dirty="0" err="1"/>
              <a:t>i</a:t>
            </a:r>
            <a:r>
              <a:rPr lang="en-GB" sz="2400" dirty="0"/>
              <a:t>));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/>
              <a:t>// string 0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/>
              <a:t>// string 1</a:t>
            </a:r>
            <a:endParaRPr lang="en-US" altLang="en-US" sz="2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Array Length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</p:spTree>
    <p:extLst>
      <p:ext uri="{BB962C8B-B14F-4D97-AF65-F5344CB8AC3E}">
        <p14:creationId xmlns="" xmlns:p14="http://schemas.microsoft.com/office/powerpoint/2010/main" val="20726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7731535" cy="47972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en-US" sz="2400" dirty="0"/>
              <a:t>push – Add to the end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en-US" sz="2400" dirty="0"/>
              <a:t>pop – Remove from the end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en-US" sz="2400" dirty="0"/>
              <a:t>shift – Remove from the front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en-US" sz="2400" dirty="0" err="1"/>
              <a:t>unshift</a:t>
            </a:r>
            <a:r>
              <a:rPr lang="en-US" altLang="en-US" sz="2400" dirty="0"/>
              <a:t> – Add to the front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en-US" sz="2400" dirty="0"/>
              <a:t>join – return a string with array elements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en-US" sz="2400" dirty="0" err="1"/>
              <a:t>indexOf</a:t>
            </a:r>
            <a:r>
              <a:rPr lang="en-US" altLang="en-US" sz="2400" dirty="0"/>
              <a:t> – return the </a:t>
            </a:r>
            <a:r>
              <a:rPr lang="en-US" altLang="en-US" sz="2400" dirty="0" err="1"/>
              <a:t>indec</a:t>
            </a:r>
            <a:r>
              <a:rPr lang="en-US" altLang="en-US" sz="2400" dirty="0"/>
              <a:t> of  array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en-US" sz="2400" dirty="0"/>
              <a:t>sort – sort an array in ascending order by default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en-US" sz="2400" dirty="0" err="1"/>
              <a:t>concat</a:t>
            </a:r>
            <a:r>
              <a:rPr lang="en-US" altLang="en-US" sz="2400" dirty="0"/>
              <a:t> – concatenate two arrays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en-US" sz="2400" dirty="0"/>
              <a:t>slice – returns a subset if of the array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en-US" sz="2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Array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</p:spTree>
    <p:extLst>
      <p:ext uri="{BB962C8B-B14F-4D97-AF65-F5344CB8AC3E}">
        <p14:creationId xmlns="" xmlns:p14="http://schemas.microsoft.com/office/powerpoint/2010/main" val="20726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7731535" cy="47972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GB" sz="2400" i="1" dirty="0" err="1"/>
              <a:t>arr</a:t>
            </a:r>
            <a:r>
              <a:rPr lang="en-GB" sz="2400" dirty="0" err="1"/>
              <a:t>.sort</a:t>
            </a:r>
            <a:r>
              <a:rPr lang="en-GB" sz="2400" dirty="0"/>
              <a:t>(</a:t>
            </a:r>
            <a:r>
              <a:rPr lang="en-GB" sz="2400" i="1" dirty="0"/>
              <a:t>[</a:t>
            </a:r>
            <a:r>
              <a:rPr lang="en-GB" sz="2400" i="1" dirty="0" err="1"/>
              <a:t>compareFunction</a:t>
            </a:r>
            <a:r>
              <a:rPr lang="en-GB" sz="2400" i="1" dirty="0"/>
              <a:t>]</a:t>
            </a:r>
            <a:r>
              <a:rPr lang="en-GB" sz="2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en-US" sz="2400" dirty="0"/>
              <a:t>If </a:t>
            </a:r>
            <a:r>
              <a:rPr lang="en-US" altLang="en-US" sz="2400" dirty="0" err="1"/>
              <a:t>compareFunction</a:t>
            </a:r>
            <a:r>
              <a:rPr lang="en-US" altLang="en-US" sz="2400" dirty="0"/>
              <a:t> is not </a:t>
            </a:r>
            <a:r>
              <a:rPr lang="en-US" altLang="en-US" sz="2400" dirty="0" err="1"/>
              <a:t>specified,array</a:t>
            </a:r>
            <a:r>
              <a:rPr lang="en-US" altLang="en-US" sz="2400" dirty="0"/>
              <a:t> is sorted as strings in ascending order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en-US" sz="2400" dirty="0" err="1"/>
              <a:t>Arr</a:t>
            </a:r>
            <a:r>
              <a:rPr lang="en-US" altLang="en-US" sz="2400" dirty="0"/>
              <a:t> = [1, 2, 11, 12, 22]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en-US" sz="2400" dirty="0"/>
              <a:t>Console.log(</a:t>
            </a:r>
            <a:r>
              <a:rPr lang="en-US" altLang="en-US" sz="2400" dirty="0" err="1"/>
              <a:t>arr.sort</a:t>
            </a:r>
            <a:r>
              <a:rPr lang="en-US" altLang="en-US" sz="2400" dirty="0"/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en-US" sz="2400" dirty="0"/>
              <a:t>// 1, 11, 12, 2, 22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en-US" sz="2400" dirty="0" err="1"/>
              <a:t>compareFunction</a:t>
            </a:r>
            <a:r>
              <a:rPr lang="en-US" altLang="en-US" sz="2400" dirty="0"/>
              <a:t> takes two parameters say a and b and returns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en-US" dirty="0"/>
              <a:t>1 if a &gt; b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en-US" dirty="0"/>
              <a:t>0 if a = b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en-US" dirty="0"/>
              <a:t>-1 if a &lt; b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en-US" sz="2400" dirty="0"/>
              <a:t>To reverse the order modify the condition for returning 1, 0 and -1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Array –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7779224" y="1665027"/>
            <a:ext cx="4412776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var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numbers = [4, 2, 5, 1, 3];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numbers.sort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(function(a, b) { return b - a; 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console.log(numbers);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// [5,4,3,2,1] </a:t>
            </a:r>
          </a:p>
        </p:txBody>
      </p:sp>
    </p:spTree>
    <p:extLst>
      <p:ext uri="{BB962C8B-B14F-4D97-AF65-F5344CB8AC3E}">
        <p14:creationId xmlns="" xmlns:p14="http://schemas.microsoft.com/office/powerpoint/2010/main" val="20726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Array –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532" y="1406106"/>
            <a:ext cx="77292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arr</a:t>
            </a:r>
            <a:r>
              <a:rPr lang="en-US" sz="2800" dirty="0" smtClean="0"/>
              <a:t>=[1,11,22,2,23,5]; </a:t>
            </a:r>
          </a:p>
          <a:p>
            <a:r>
              <a:rPr lang="en-US" sz="2800" dirty="0" smtClean="0"/>
              <a:t>//console.log(</a:t>
            </a:r>
            <a:r>
              <a:rPr lang="en-US" sz="2800" dirty="0" err="1" smtClean="0"/>
              <a:t>arr.sort</a:t>
            </a:r>
            <a:r>
              <a:rPr lang="en-US" sz="2800" dirty="0" smtClean="0"/>
              <a:t>());</a:t>
            </a:r>
          </a:p>
          <a:p>
            <a:r>
              <a:rPr lang="en-US" sz="2800" dirty="0" smtClean="0"/>
              <a:t> function </a:t>
            </a:r>
            <a:r>
              <a:rPr lang="en-US" sz="2800" dirty="0" err="1" smtClean="0"/>
              <a:t>asc</a:t>
            </a:r>
            <a:r>
              <a:rPr lang="en-US" sz="2800" dirty="0" smtClean="0"/>
              <a:t>(</a:t>
            </a:r>
            <a:r>
              <a:rPr lang="en-US" sz="2800" dirty="0" err="1" smtClean="0"/>
              <a:t>a,b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{</a:t>
            </a:r>
          </a:p>
          <a:p>
            <a:r>
              <a:rPr lang="en-US" sz="2800" dirty="0" smtClean="0"/>
              <a:t> return a-b;</a:t>
            </a:r>
          </a:p>
          <a:p>
            <a:r>
              <a:rPr lang="en-US" sz="2800" dirty="0" smtClean="0"/>
              <a:t> }</a:t>
            </a:r>
          </a:p>
          <a:p>
            <a:r>
              <a:rPr lang="en-US" sz="2800" dirty="0" smtClean="0"/>
              <a:t> function </a:t>
            </a:r>
            <a:r>
              <a:rPr lang="en-US" sz="2800" dirty="0" err="1" smtClean="0"/>
              <a:t>desc</a:t>
            </a:r>
            <a:r>
              <a:rPr lang="en-US" sz="2800" dirty="0" smtClean="0"/>
              <a:t>(</a:t>
            </a:r>
            <a:r>
              <a:rPr lang="en-US" sz="2800" dirty="0" err="1" smtClean="0"/>
              <a:t>a,b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{</a:t>
            </a:r>
          </a:p>
          <a:p>
            <a:r>
              <a:rPr lang="en-US" sz="2800" dirty="0" smtClean="0"/>
              <a:t> return b-a;</a:t>
            </a:r>
          </a:p>
          <a:p>
            <a:r>
              <a:rPr lang="en-US" sz="2800" dirty="0" smtClean="0"/>
              <a:t> }</a:t>
            </a:r>
          </a:p>
          <a:p>
            <a:r>
              <a:rPr lang="en-US" sz="2800" dirty="0" smtClean="0"/>
              <a:t> console.log(</a:t>
            </a:r>
            <a:r>
              <a:rPr lang="en-US" sz="2800" dirty="0" err="1" smtClean="0"/>
              <a:t>arr.sort</a:t>
            </a:r>
            <a:r>
              <a:rPr lang="en-US" sz="2800" dirty="0" smtClean="0"/>
              <a:t>(</a:t>
            </a:r>
            <a:r>
              <a:rPr lang="en-US" sz="2800" dirty="0" err="1" smtClean="0"/>
              <a:t>asc</a:t>
            </a:r>
            <a:r>
              <a:rPr lang="en-US" sz="2800" dirty="0" smtClean="0"/>
              <a:t>));</a:t>
            </a:r>
          </a:p>
          <a:p>
            <a:r>
              <a:rPr lang="en-US" sz="2800" dirty="0" smtClean="0"/>
              <a:t> console.log(</a:t>
            </a:r>
            <a:r>
              <a:rPr lang="en-US" sz="2800" dirty="0" err="1" smtClean="0"/>
              <a:t>arr.sort</a:t>
            </a:r>
            <a:r>
              <a:rPr lang="en-US" sz="2800" dirty="0" smtClean="0"/>
              <a:t>(</a:t>
            </a:r>
            <a:r>
              <a:rPr lang="en-US" sz="2800" dirty="0" err="1" smtClean="0"/>
              <a:t>desc</a:t>
            </a:r>
            <a:r>
              <a:rPr lang="en-US" sz="2800" dirty="0" smtClean="0"/>
              <a:t>));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0726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BDD532-109D-4339-A431-F60756C74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number = '23.32';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result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(number);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console.log(result); // 23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sin()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pow()</a:t>
            </a:r>
          </a:p>
        </p:txBody>
      </p:sp>
    </p:spTree>
    <p:extLst>
      <p:ext uri="{BB962C8B-B14F-4D97-AF65-F5344CB8AC3E}">
        <p14:creationId xmlns="" xmlns:p14="http://schemas.microsoft.com/office/powerpoint/2010/main" val="481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244564-62F4-4D52-9835-5A4221BB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b="1" u="sng" dirty="0"/>
              <a:t>JavaScript Date Object</a:t>
            </a:r>
          </a:p>
          <a:p>
            <a:pPr marL="0" indent="0">
              <a:buNone/>
            </a:pPr>
            <a:endParaRPr lang="en-IN" sz="2600" dirty="0"/>
          </a:p>
          <a:p>
            <a:pPr algn="just"/>
            <a:r>
              <a:rPr lang="en-US" sz="2600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sz="2600" b="1" i="0" dirty="0">
                <a:solidFill>
                  <a:srgbClr val="333333"/>
                </a:solidFill>
                <a:effectLst/>
                <a:latin typeface="inter-bold"/>
              </a:rPr>
              <a:t>JavaScript date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inter-regular"/>
              </a:rPr>
              <a:t> object can be used to get year, month and day. You can display a timer on the webpage by the help of JavaScript date object.</a:t>
            </a:r>
          </a:p>
          <a:p>
            <a:pPr algn="just"/>
            <a:r>
              <a:rPr lang="en-US" sz="2600" b="0" i="0" dirty="0">
                <a:solidFill>
                  <a:srgbClr val="333333"/>
                </a:solidFill>
                <a:effectLst/>
                <a:latin typeface="inter-regular"/>
              </a:rPr>
              <a:t>You can use different Date constructors to create date object. It provides methods to get and set day, month, year, hour, minute and seconds.</a:t>
            </a:r>
          </a:p>
          <a:p>
            <a:pPr algn="just"/>
            <a:r>
              <a:rPr lang="en-US" sz="2600" b="0" i="0" dirty="0">
                <a:solidFill>
                  <a:srgbClr val="610B38"/>
                </a:solidFill>
                <a:effectLst/>
                <a:latin typeface="erdana"/>
              </a:rPr>
              <a:t>Constructor</a:t>
            </a:r>
          </a:p>
          <a:p>
            <a:pPr algn="just"/>
            <a:r>
              <a:rPr lang="en-US" sz="2600" b="0" i="0" dirty="0">
                <a:solidFill>
                  <a:srgbClr val="333333"/>
                </a:solidFill>
                <a:effectLst/>
                <a:latin typeface="inter-regular"/>
              </a:rPr>
              <a:t>You can use 4 variant of Date constructor to create date object.</a:t>
            </a:r>
          </a:p>
          <a:p>
            <a:pPr algn="just">
              <a:buFont typeface="+mj-lt"/>
              <a:buAutoNum type="arabicPeriod"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ter-regular"/>
              </a:rPr>
              <a:t>Date()</a:t>
            </a:r>
          </a:p>
          <a:p>
            <a:pPr algn="just">
              <a:buFont typeface="+mj-lt"/>
              <a:buAutoNum type="arabicPeriod"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ter-regular"/>
              </a:rPr>
              <a:t>Date(milliseconds)</a:t>
            </a:r>
          </a:p>
          <a:p>
            <a:pPr algn="just">
              <a:buFont typeface="+mj-lt"/>
              <a:buAutoNum type="arabicPeriod"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ter-regular"/>
              </a:rPr>
              <a:t>Date(</a:t>
            </a:r>
            <a:r>
              <a:rPr lang="en-US" sz="2600" b="0" i="0" dirty="0" err="1">
                <a:solidFill>
                  <a:srgbClr val="000000"/>
                </a:solidFill>
                <a:effectLst/>
                <a:latin typeface="inter-regular"/>
              </a:rPr>
              <a:t>dateString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ter-regular"/>
              </a:rPr>
              <a:t>Date(year, month, day, hours, minutes, seconds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 milliseconds)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986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244564-62F4-4D52-9835-5A4221BB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JavaScript Strings</a:t>
            </a:r>
          </a:p>
          <a:p>
            <a:r>
              <a:rPr lang="en-US" dirty="0"/>
              <a:t>In JavaScript, strings are created by surrounding them with quotes. There are three ways you can use quotes.</a:t>
            </a:r>
          </a:p>
          <a:p>
            <a:endParaRPr lang="en-US" dirty="0"/>
          </a:p>
          <a:p>
            <a:r>
              <a:rPr lang="en-US" dirty="0"/>
              <a:t>Single quotes: 'Hello'</a:t>
            </a:r>
          </a:p>
          <a:p>
            <a:r>
              <a:rPr lang="en-US" dirty="0"/>
              <a:t>Double quotes: "Hello"</a:t>
            </a:r>
          </a:p>
          <a:p>
            <a:r>
              <a:rPr lang="en-US" dirty="0"/>
              <a:t>Backticks: `Hello`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374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244564-62F4-4D52-9835-5A4221BB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//strings example</a:t>
            </a:r>
          </a:p>
          <a:p>
            <a:r>
              <a:rPr lang="en-US" dirty="0"/>
              <a:t>const name = 'Peter';</a:t>
            </a:r>
          </a:p>
          <a:p>
            <a:r>
              <a:rPr lang="en-US" dirty="0"/>
              <a:t>const name1 = "Jack";</a:t>
            </a:r>
          </a:p>
          <a:p>
            <a:r>
              <a:rPr lang="en-US" dirty="0"/>
              <a:t>const result = `The names are ${name} and ${name1}`;</a:t>
            </a:r>
          </a:p>
          <a:p>
            <a:r>
              <a:rPr lang="en-US" dirty="0"/>
              <a:t>Backticks are generally used when you need to include variables or expressions into a string. This is done by wrapping variables or expressions with ${variable or expression} as shown above.</a:t>
            </a:r>
          </a:p>
          <a:p>
            <a:endParaRPr lang="en-US" dirty="0"/>
          </a:p>
          <a:p>
            <a:r>
              <a:rPr lang="en-US" dirty="0"/>
              <a:t>You can also write a quote inside another quote.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7385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244564-62F4-4D52-9835-5A4221BB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String Characters</a:t>
            </a:r>
          </a:p>
          <a:p>
            <a:r>
              <a:rPr lang="en-US" dirty="0"/>
              <a:t>You can access the characters in a string in two ways.</a:t>
            </a:r>
          </a:p>
          <a:p>
            <a:endParaRPr lang="en-US" dirty="0"/>
          </a:p>
          <a:p>
            <a:r>
              <a:rPr lang="en-US" dirty="0"/>
              <a:t>One way is to treat strings as an array. For example,</a:t>
            </a:r>
          </a:p>
          <a:p>
            <a:r>
              <a:rPr lang="en-US" dirty="0"/>
              <a:t>const a = 'hello';</a:t>
            </a:r>
          </a:p>
          <a:p>
            <a:r>
              <a:rPr lang="en-US" dirty="0"/>
              <a:t>console.log(a[1]); // "e"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183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244564-62F4-4D52-9835-5A4221BB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Strings are immutable</a:t>
            </a:r>
          </a:p>
          <a:p>
            <a:r>
              <a:rPr lang="en-US" dirty="0"/>
              <a:t>In JavaScript, strings are immutable. That means the characters of a string cannot be changed. For example,</a:t>
            </a:r>
          </a:p>
          <a:p>
            <a:endParaRPr lang="en-US" dirty="0"/>
          </a:p>
          <a:p>
            <a:r>
              <a:rPr lang="en-US" dirty="0"/>
              <a:t>let a = 'hello';</a:t>
            </a:r>
          </a:p>
          <a:p>
            <a:r>
              <a:rPr lang="en-US" dirty="0"/>
              <a:t>a[0] = 'H';</a:t>
            </a:r>
          </a:p>
          <a:p>
            <a:r>
              <a:rPr lang="en-US" dirty="0"/>
              <a:t>console.log(a); // "hello"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5994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244564-62F4-4D52-9835-5A4221BB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String Methods</a:t>
            </a:r>
          </a:p>
          <a:p>
            <a:r>
              <a:rPr lang="en-US" dirty="0"/>
              <a:t>Here are the commonly used JavaScript String methods:</a:t>
            </a:r>
          </a:p>
          <a:p>
            <a:endParaRPr lang="en-US" dirty="0"/>
          </a:p>
          <a:p>
            <a:r>
              <a:rPr lang="en-US" dirty="0"/>
              <a:t>Method	Description</a:t>
            </a:r>
          </a:p>
          <a:p>
            <a:r>
              <a:rPr lang="en-US" dirty="0" err="1"/>
              <a:t>charAt</a:t>
            </a:r>
            <a:r>
              <a:rPr lang="en-US" dirty="0"/>
              <a:t>(index)	returns the character at the specified index</a:t>
            </a:r>
          </a:p>
          <a:p>
            <a:r>
              <a:rPr lang="en-US" dirty="0" err="1"/>
              <a:t>concat</a:t>
            </a:r>
            <a:r>
              <a:rPr lang="en-US" dirty="0"/>
              <a:t>()	joins two or more strings</a:t>
            </a:r>
          </a:p>
          <a:p>
            <a:r>
              <a:rPr lang="en-US" dirty="0"/>
              <a:t>replace()	replaces a string with another string</a:t>
            </a:r>
          </a:p>
          <a:p>
            <a:r>
              <a:rPr lang="en-US" dirty="0"/>
              <a:t>split()	converts the string to an array of strings</a:t>
            </a:r>
          </a:p>
          <a:p>
            <a:r>
              <a:rPr lang="en-US" dirty="0" err="1"/>
              <a:t>substr</a:t>
            </a:r>
            <a:r>
              <a:rPr lang="en-US" dirty="0"/>
              <a:t>(start, length)	returns a part of a string</a:t>
            </a:r>
          </a:p>
        </p:txBody>
      </p:sp>
    </p:spTree>
    <p:extLst>
      <p:ext uri="{BB962C8B-B14F-4D97-AF65-F5344CB8AC3E}">
        <p14:creationId xmlns="" xmlns:p14="http://schemas.microsoft.com/office/powerpoint/2010/main" val="3291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244564-62F4-4D52-9835-5A4221BB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start,end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returns a part of a string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slice(start, end)	returns a part of a string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returns the passed string in lower case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returns the passed string in upper case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trim()	removes whitespace from the strings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689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244564-62F4-4D52-9835-5A4221BB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text1 = 'hello';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text2 = 'world';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text3 = '     JavaScript    ';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concatenating two strings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result1 = text1.concat(' ', text2);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console.log(result1); // "hello world"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converting the text to uppercase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result2 = text1.toUpperCase();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console.log(result2); // HELLO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34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244564-62F4-4D52-9835-5A4221BB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221"/>
            <a:ext cx="10515600" cy="46637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// removing whitespace from the string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result3 = text3.trim();</a:t>
            </a:r>
          </a:p>
          <a:p>
            <a:pPr marL="0" indent="0">
              <a:buNone/>
            </a:pPr>
            <a:r>
              <a:rPr lang="en-IN" dirty="0"/>
              <a:t>console.log(result3); // JavaScript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converting the string to an array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result4 = text1.split();</a:t>
            </a:r>
          </a:p>
          <a:p>
            <a:pPr marL="0" indent="0">
              <a:buNone/>
            </a:pPr>
            <a:r>
              <a:rPr lang="en-IN" dirty="0"/>
              <a:t>console.log(result4); // ["hello"]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slicing the string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result5= text1.slice(1, 3);</a:t>
            </a:r>
          </a:p>
          <a:p>
            <a:pPr marL="0" indent="0">
              <a:buNone/>
            </a:pPr>
            <a:r>
              <a:rPr lang="en-IN" dirty="0"/>
              <a:t>console.log(result5); // "</a:t>
            </a:r>
            <a:r>
              <a:rPr lang="en-IN" dirty="0" err="1"/>
              <a:t>el</a:t>
            </a:r>
            <a:r>
              <a:rPr lang="en-IN" dirty="0"/>
              <a:t>"</a:t>
            </a:r>
          </a:p>
        </p:txBody>
      </p:sp>
    </p:spTree>
    <p:extLst>
      <p:ext uri="{BB962C8B-B14F-4D97-AF65-F5344CB8AC3E}">
        <p14:creationId xmlns="" xmlns:p14="http://schemas.microsoft.com/office/powerpoint/2010/main" val="19426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896" y="1624080"/>
            <a:ext cx="8330796" cy="47972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en-US" sz="2400" dirty="0"/>
              <a:t>Global object containing global variables and functions declared in the page. For example, </a:t>
            </a:r>
            <a:r>
              <a:rPr lang="en-US" altLang="en-US" sz="2400" i="1" dirty="0" err="1"/>
              <a:t>var</a:t>
            </a:r>
            <a:r>
              <a:rPr lang="en-US" altLang="en-US" sz="2400" i="1" dirty="0"/>
              <a:t> x;</a:t>
            </a:r>
            <a:r>
              <a:rPr lang="en-US" altLang="en-US" sz="2400" dirty="0"/>
              <a:t> can also be accessed as </a:t>
            </a:r>
            <a:r>
              <a:rPr lang="en-US" altLang="en-US" sz="2400" i="1" dirty="0" err="1"/>
              <a:t>window.x</a:t>
            </a:r>
            <a:endParaRPr lang="en-US" altLang="en-US" sz="2400" i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Window – Properties and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graphicFrame>
        <p:nvGraphicFramePr>
          <p:cNvPr id="10" name="Group 71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3220568"/>
              </p:ext>
            </p:extLst>
          </p:nvPr>
        </p:nvGraphicFramePr>
        <p:xfrm>
          <a:off x="464020" y="2968362"/>
          <a:ext cx="8775514" cy="3566160"/>
        </p:xfrm>
        <a:graphic>
          <a:graphicData uri="http://schemas.openxmlformats.org/drawingml/2006/table">
            <a:tbl>
              <a:tblPr/>
              <a:tblGrid>
                <a:gridCol w="2756852">
                  <a:extLst>
                    <a:ext uri="{9D8B030D-6E8A-4147-A177-3AD203B41FA5}">
                      <a16:colId xmlns="" xmlns:a16="http://schemas.microsoft.com/office/drawing/2014/main" val="1447296737"/>
                    </a:ext>
                  </a:extLst>
                </a:gridCol>
                <a:gridCol w="6018662">
                  <a:extLst>
                    <a:ext uri="{9D8B030D-6E8A-4147-A177-3AD203B41FA5}">
                      <a16:colId xmlns="" xmlns:a16="http://schemas.microsoft.com/office/drawing/2014/main" val="1386615672"/>
                    </a:ext>
                  </a:extLst>
                </a:gridCol>
              </a:tblGrid>
              <a:tr h="20374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location</a:t>
                      </a: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object containing location details like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href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path  etc.</a:t>
                      </a: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9721613"/>
                  </a:ext>
                </a:extLst>
              </a:tr>
              <a:tr h="20374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history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object containing the browser history </a:t>
                      </a: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5299031"/>
                  </a:ext>
                </a:extLst>
              </a:tr>
              <a:tr h="324829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localStorage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object containing a local cache for storing user info</a:t>
                      </a: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4458198"/>
                  </a:ext>
                </a:extLst>
              </a:tr>
              <a:tr h="20374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innerHeight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innerWidth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dimensions of the display area of the browser</a:t>
                      </a: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53190856"/>
                  </a:ext>
                </a:extLst>
              </a:tr>
              <a:tr h="20374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alert(text)</a:t>
                      </a: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method to display a dialog box with message</a:t>
                      </a: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6274256"/>
                  </a:ext>
                </a:extLst>
              </a:tr>
              <a:tr h="356546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prompt(</a:t>
                      </a:r>
                      <a:r>
                        <a:rPr kumimoji="0" lang="en-US" alt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text,default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GB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method to seek input from user, returns string</a:t>
                      </a:r>
                      <a:endParaRPr kumimoji="0" lang="en-GB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2801596"/>
                  </a:ext>
                </a:extLst>
              </a:tr>
              <a:tr h="3565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confirm(text)</a:t>
                      </a:r>
                      <a:endParaRPr kumimoji="0" lang="en-GB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method to show a confirmation dialog</a:t>
                      </a:r>
                      <a:endParaRPr kumimoji="0" lang="en-GB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65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clearInterval</a:t>
                      </a:r>
                      <a:endParaRPr kumimoji="0" lang="en-GB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start/stop performing action repeatedly after an interval</a:t>
                      </a:r>
                      <a:endParaRPr kumimoji="0" lang="en-GB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65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setTimeout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clearTimeout</a:t>
                      </a:r>
                      <a:endParaRPr kumimoji="0" lang="en-GB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start/stop performing action once after a timeout period</a:t>
                      </a:r>
                      <a:endParaRPr kumimoji="0" lang="en-GB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726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BDD532-109D-4339-A431-F60756C74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built in objects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Properties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Property	Description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SQRT2	Returns square root of 2.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	Returns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\	Returns Euler's Constant.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LN2	Returns natural logarithm of 2.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LN10	Returns natural logarithm of 10.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LOG2E	Returns base 2 logarithm of 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LOG10E	Returns 10 logarithm of 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41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vinayj@pes.edu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+91 80 2672 6622</a:t>
            </a:r>
            <a:endParaRPr lang="en-IN" sz="2400" dirty="0"/>
          </a:p>
        </p:txBody>
      </p: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Vinay</a:t>
            </a:r>
            <a:r>
              <a:rPr lang="en-US" sz="2400" b="1" dirty="0"/>
              <a:t> Joshi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1690D0D-1890-91A5-160C-0CCBD9DDC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11" y="1746112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	Description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abs()	Returns the absolute value of a number.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Returns the arccosine (in radians) of a number.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ceil()	Returns the smallest integer greater than or equal to a number.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cos()	Returns cosine of a number.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floor()	Returns the largest integer less than or equal to a number.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log()	Returns the natural logarithm (base E) of a number.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max()	Returns the largest of zero or more numbers.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min()	Returns the smallest of zero or more numbers.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pow()	Returns base to the exponent power, that is base exponent.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54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1690D0D-1890-91A5-160C-0CCBD9DDC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08" y="151322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&lt;html&gt;</a:t>
            </a:r>
          </a:p>
          <a:p>
            <a:pPr marL="0" indent="0">
              <a:buNone/>
            </a:pPr>
            <a:r>
              <a:rPr lang="en-IN" sz="1800" dirty="0"/>
              <a:t>     &lt;head&gt;</a:t>
            </a:r>
          </a:p>
          <a:p>
            <a:pPr marL="0" indent="0">
              <a:buNone/>
            </a:pPr>
            <a:r>
              <a:rPr lang="en-IN" sz="1800" dirty="0"/>
              <a:t>          &lt;title&gt;JavaScript Math Object Methods&lt;/title&gt;</a:t>
            </a:r>
          </a:p>
          <a:p>
            <a:pPr marL="0" indent="0">
              <a:buNone/>
            </a:pPr>
            <a:r>
              <a:rPr lang="en-IN" sz="1800" dirty="0"/>
              <a:t>     &lt;/head&gt;</a:t>
            </a:r>
          </a:p>
          <a:p>
            <a:pPr marL="0" indent="0">
              <a:buNone/>
            </a:pPr>
            <a:r>
              <a:rPr lang="en-IN" sz="1800" dirty="0"/>
              <a:t>     &lt;body&gt;</a:t>
            </a:r>
          </a:p>
          <a:p>
            <a:pPr marL="0" indent="0">
              <a:buNone/>
            </a:pPr>
            <a:r>
              <a:rPr lang="en-IN" sz="1800" dirty="0"/>
              <a:t>          &lt;script type="text/</a:t>
            </a:r>
            <a:r>
              <a:rPr lang="en-IN" sz="1800" dirty="0" err="1"/>
              <a:t>javascript</a:t>
            </a:r>
            <a:r>
              <a:rPr lang="en-IN" sz="1800" dirty="0"/>
              <a:t>"&gt;</a:t>
            </a:r>
          </a:p>
          <a:p>
            <a:pPr marL="0" indent="0">
              <a:buNone/>
            </a:pPr>
            <a:r>
              <a:rPr lang="en-IN" sz="1800" dirty="0"/>
              <a:t>               var value = </a:t>
            </a:r>
            <a:r>
              <a:rPr lang="en-IN" sz="1800" dirty="0" err="1"/>
              <a:t>Math.abs</a:t>
            </a:r>
            <a:r>
              <a:rPr lang="en-IN" sz="1800" dirty="0"/>
              <a:t>(20);</a:t>
            </a:r>
          </a:p>
          <a:p>
            <a:pPr marL="0" indent="0">
              <a:buNone/>
            </a:pPr>
            <a:r>
              <a:rPr lang="en-IN" sz="1800" dirty="0"/>
              <a:t>               </a:t>
            </a:r>
            <a:r>
              <a:rPr lang="en-IN" sz="1800" dirty="0" err="1"/>
              <a:t>document.write</a:t>
            </a:r>
            <a:r>
              <a:rPr lang="en-IN" sz="1800" dirty="0"/>
              <a:t>("ABS Test Value : " + value +"&lt;</a:t>
            </a:r>
            <a:r>
              <a:rPr lang="en-IN" sz="1800" dirty="0" err="1"/>
              <a:t>br</a:t>
            </a:r>
            <a:r>
              <a:rPr lang="en-IN" sz="1800" dirty="0"/>
              <a:t>&gt;");</a:t>
            </a:r>
          </a:p>
          <a:p>
            <a:pPr marL="0" indent="0">
              <a:buNone/>
            </a:pPr>
            <a:r>
              <a:rPr lang="en-IN" sz="1800" dirty="0"/>
              <a:t>               var value = </a:t>
            </a:r>
            <a:r>
              <a:rPr lang="en-IN" sz="1800" dirty="0" err="1"/>
              <a:t>Math.acos</a:t>
            </a:r>
            <a:r>
              <a:rPr lang="en-IN" sz="1800" dirty="0"/>
              <a:t>(-1);</a:t>
            </a:r>
          </a:p>
          <a:p>
            <a:pPr marL="0" indent="0">
              <a:buNone/>
            </a:pPr>
            <a:r>
              <a:rPr lang="en-IN" sz="1800" dirty="0"/>
              <a:t>               </a:t>
            </a:r>
            <a:r>
              <a:rPr lang="en-IN" sz="1800" dirty="0" err="1"/>
              <a:t>document.write</a:t>
            </a:r>
            <a:r>
              <a:rPr lang="en-IN" sz="1800" dirty="0"/>
              <a:t>("ACOS Test Value : " + value +"&lt;</a:t>
            </a:r>
            <a:r>
              <a:rPr lang="en-IN" sz="1800" dirty="0" err="1"/>
              <a:t>br</a:t>
            </a:r>
            <a:r>
              <a:rPr lang="en-IN" sz="1800" dirty="0"/>
              <a:t>&gt;");</a:t>
            </a:r>
          </a:p>
          <a:p>
            <a:pPr marL="0" indent="0">
              <a:buNone/>
            </a:pPr>
            <a:r>
              <a:rPr lang="en-IN" sz="1800" dirty="0"/>
              <a:t>               var value = </a:t>
            </a:r>
            <a:r>
              <a:rPr lang="en-IN" sz="1800" dirty="0" err="1"/>
              <a:t>Math.asin</a:t>
            </a:r>
            <a:r>
              <a:rPr lang="en-IN" sz="1800" dirty="0"/>
              <a:t>(1);</a:t>
            </a:r>
          </a:p>
          <a:p>
            <a:pPr marL="0" indent="0">
              <a:buNone/>
            </a:pPr>
            <a:r>
              <a:rPr lang="en-IN" sz="1800" dirty="0"/>
              <a:t>               </a:t>
            </a:r>
            <a:r>
              <a:rPr lang="en-IN" sz="1800" dirty="0" err="1"/>
              <a:t>document.write</a:t>
            </a:r>
            <a:r>
              <a:rPr lang="en-IN" sz="1800" dirty="0"/>
              <a:t>("ASIN Test Value : " + value +"&lt;</a:t>
            </a:r>
            <a:r>
              <a:rPr lang="en-IN" sz="1800" dirty="0" err="1"/>
              <a:t>br</a:t>
            </a:r>
            <a:r>
              <a:rPr lang="en-IN" sz="1800" dirty="0"/>
              <a:t>&gt;");</a:t>
            </a:r>
          </a:p>
          <a:p>
            <a:pPr marL="0" indent="0">
              <a:buNone/>
            </a:pPr>
            <a:r>
              <a:rPr lang="en-IN" sz="1800" dirty="0"/>
              <a:t>                      var value = </a:t>
            </a:r>
            <a:r>
              <a:rPr lang="en-IN" sz="1800" dirty="0" err="1"/>
              <a:t>Math.atan</a:t>
            </a:r>
            <a:r>
              <a:rPr lang="en-IN" sz="1800" dirty="0"/>
              <a:t>(.5);</a:t>
            </a:r>
          </a:p>
          <a:p>
            <a:pPr marL="0" indent="0">
              <a:buNone/>
            </a:pPr>
            <a:r>
              <a:rPr lang="en-IN" sz="1800" dirty="0"/>
              <a:t>               </a:t>
            </a:r>
            <a:r>
              <a:rPr lang="en-IN" sz="1800" dirty="0" err="1"/>
              <a:t>document.write</a:t>
            </a:r>
            <a:r>
              <a:rPr lang="en-IN" sz="1800" dirty="0"/>
              <a:t>("ATAN Test Value : " + value +"&lt;</a:t>
            </a:r>
            <a:r>
              <a:rPr lang="en-IN" sz="1800" dirty="0" err="1"/>
              <a:t>br</a:t>
            </a:r>
            <a:r>
              <a:rPr lang="en-IN" sz="1800" dirty="0"/>
              <a:t>&gt;");</a:t>
            </a:r>
          </a:p>
          <a:p>
            <a:pPr marL="0" indent="0">
              <a:buNone/>
            </a:pPr>
            <a:r>
              <a:rPr lang="en-IN" sz="1800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8669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1690D0D-1890-91A5-160C-0CCBD9DDC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11" y="1653347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Object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Date is a data type.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Date object manipulates date and time.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Date() constructor takes no arguments.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Date object allows you to get and set the year, month, day, hour, minute, second and millisecond fields.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Date();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Date();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55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1690D0D-1890-91A5-160C-0CCBD9DDC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11" y="1653347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Object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Date is a data type.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Date object manipulates date and time.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Date() constructor takes no arguments.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Date object allows you to get and set the year, month, day, hour, minute, second and millisecond fields.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Date();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Date();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71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Built in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– Built-in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103F69-0CA2-0619-C6BE-4E9747F61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08" y="1487114"/>
            <a:ext cx="10515600" cy="4351338"/>
          </a:xfrm>
        </p:spPr>
        <p:txBody>
          <a:bodyPr>
            <a:noAutofit/>
          </a:bodyPr>
          <a:lstStyle/>
          <a:p>
            <a:r>
              <a:rPr lang="en-IN" sz="2000" dirty="0"/>
              <a:t>JavaScript Date() Methods Program</a:t>
            </a:r>
          </a:p>
          <a:p>
            <a:pPr marL="0" indent="0">
              <a:buNone/>
            </a:pPr>
            <a:r>
              <a:rPr lang="en-IN" sz="2000" dirty="0"/>
              <a:t>&lt;html&gt;</a:t>
            </a:r>
          </a:p>
          <a:p>
            <a:pPr marL="0" indent="0">
              <a:buNone/>
            </a:pPr>
            <a:r>
              <a:rPr lang="en-IN" sz="2000" dirty="0"/>
              <a:t>     &lt;body&gt;</a:t>
            </a:r>
          </a:p>
          <a:p>
            <a:pPr marL="0" indent="0">
              <a:buNone/>
            </a:pPr>
            <a:r>
              <a:rPr lang="en-IN" sz="2000" dirty="0"/>
              <a:t>     &lt;</a:t>
            </a:r>
            <a:r>
              <a:rPr lang="en-IN" sz="2000" dirty="0" err="1"/>
              <a:t>center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/>
              <a:t>          &lt;h2&gt;Date Methods&lt;/h2&gt;</a:t>
            </a:r>
          </a:p>
          <a:p>
            <a:pPr marL="0" indent="0">
              <a:buNone/>
            </a:pPr>
            <a:r>
              <a:rPr lang="en-IN" sz="2000" dirty="0"/>
              <a:t>          &lt;script type="text/</a:t>
            </a:r>
            <a:r>
              <a:rPr lang="en-IN" sz="2000" dirty="0" err="1"/>
              <a:t>javascript</a:t>
            </a:r>
            <a:r>
              <a:rPr lang="en-IN" sz="2000" dirty="0"/>
              <a:t>"&gt;</a:t>
            </a:r>
          </a:p>
          <a:p>
            <a:pPr marL="0" indent="0">
              <a:buNone/>
            </a:pPr>
            <a:r>
              <a:rPr lang="en-IN" sz="2000" dirty="0"/>
              <a:t>               var d = new Date();</a:t>
            </a:r>
          </a:p>
          <a:p>
            <a:pPr marL="0" indent="0">
              <a:buNone/>
            </a:pPr>
            <a:r>
              <a:rPr lang="en-IN" sz="2000" dirty="0"/>
              <a:t>               </a:t>
            </a:r>
            <a:r>
              <a:rPr lang="en-IN" sz="2000" dirty="0" err="1"/>
              <a:t>document.write</a:t>
            </a:r>
            <a:r>
              <a:rPr lang="en-IN" sz="2000" dirty="0"/>
              <a:t>("&lt;b&gt;Locale String:&lt;/b&gt; " + </a:t>
            </a:r>
            <a:r>
              <a:rPr lang="en-IN" sz="2000" dirty="0" err="1"/>
              <a:t>d.toLocaleString</a:t>
            </a:r>
            <a:r>
              <a:rPr lang="en-IN" sz="2000" dirty="0"/>
              <a:t>()+"&lt;</a:t>
            </a:r>
            <a:r>
              <a:rPr lang="en-IN" sz="2000" dirty="0" err="1"/>
              <a:t>br</a:t>
            </a:r>
            <a:r>
              <a:rPr lang="en-IN" sz="2000" dirty="0"/>
              <a:t>&gt;");</a:t>
            </a:r>
          </a:p>
          <a:p>
            <a:pPr marL="0" indent="0">
              <a:buNone/>
            </a:pPr>
            <a:r>
              <a:rPr lang="en-IN" sz="2000" dirty="0"/>
              <a:t>               </a:t>
            </a:r>
            <a:r>
              <a:rPr lang="en-IN" sz="2000" dirty="0" err="1"/>
              <a:t>document.write</a:t>
            </a:r>
            <a:r>
              <a:rPr lang="en-IN" sz="2000" dirty="0"/>
              <a:t>("&lt;b&gt;Hours:&lt;/b&gt; " + </a:t>
            </a:r>
            <a:r>
              <a:rPr lang="en-IN" sz="2000" dirty="0" err="1"/>
              <a:t>d.getHours</a:t>
            </a:r>
            <a:r>
              <a:rPr lang="en-IN" sz="2000" dirty="0"/>
              <a:t>()+"&lt;</a:t>
            </a:r>
            <a:r>
              <a:rPr lang="en-IN" sz="2000" dirty="0" err="1"/>
              <a:t>br</a:t>
            </a:r>
            <a:r>
              <a:rPr lang="en-IN" sz="2000" dirty="0"/>
              <a:t>&gt;");</a:t>
            </a:r>
          </a:p>
          <a:p>
            <a:pPr marL="0" indent="0">
              <a:buNone/>
            </a:pPr>
            <a:r>
              <a:rPr lang="en-IN" sz="2000" dirty="0"/>
              <a:t>               </a:t>
            </a:r>
            <a:r>
              <a:rPr lang="en-IN" sz="2000" dirty="0" err="1"/>
              <a:t>document.write</a:t>
            </a:r>
            <a:r>
              <a:rPr lang="en-IN" sz="2000" dirty="0"/>
              <a:t>("&lt;b&gt;Day:&lt;/b&gt; " + </a:t>
            </a:r>
            <a:r>
              <a:rPr lang="en-IN" sz="2000" dirty="0" err="1"/>
              <a:t>d.getDay</a:t>
            </a:r>
            <a:r>
              <a:rPr lang="en-IN" sz="2000" dirty="0"/>
              <a:t>()+"&lt;</a:t>
            </a:r>
            <a:r>
              <a:rPr lang="en-IN" sz="2000" dirty="0" err="1"/>
              <a:t>br</a:t>
            </a:r>
            <a:r>
              <a:rPr lang="en-IN" sz="2000" dirty="0"/>
              <a:t>&gt;");</a:t>
            </a:r>
          </a:p>
          <a:p>
            <a:pPr marL="0" indent="0">
              <a:buNone/>
            </a:pPr>
            <a:r>
              <a:rPr lang="en-IN" sz="2000" dirty="0"/>
              <a:t>       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158852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12162</TotalTime>
  <Words>2413</Words>
  <Application>Microsoft Office PowerPoint</Application>
  <PresentationFormat>Custom</PresentationFormat>
  <Paragraphs>537</Paragraphs>
  <Slides>40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DELL</cp:lastModifiedBy>
  <cp:revision>228</cp:revision>
  <dcterms:created xsi:type="dcterms:W3CDTF">2019-05-30T23:14:36Z</dcterms:created>
  <dcterms:modified xsi:type="dcterms:W3CDTF">2022-08-26T09:51:05Z</dcterms:modified>
</cp:coreProperties>
</file>