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3" r:id="rId15"/>
    <p:sldId id="314" r:id="rId16"/>
    <p:sldId id="298" r:id="rId17"/>
    <p:sldId id="276" r:id="rId18"/>
    <p:sldId id="264" r:id="rId19"/>
    <p:sldId id="277" r:id="rId20"/>
    <p:sldId id="268" r:id="rId21"/>
    <p:sldId id="262" r:id="rId22"/>
    <p:sldId id="261" r:id="rId23"/>
    <p:sldId id="28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672240"/>
        <c:axId val="274672800"/>
      </c:barChart>
      <c:catAx>
        <c:axId val="2746722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74672800"/>
        <c:crosses val="autoZero"/>
        <c:auto val="1"/>
        <c:lblAlgn val="ctr"/>
        <c:lblOffset val="100"/>
        <c:noMultiLvlLbl val="0"/>
      </c:catAx>
      <c:valAx>
        <c:axId val="27467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746722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6276896"/>
        <c:axId val="276277456"/>
      </c:barChart>
      <c:catAx>
        <c:axId val="2762768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76277456"/>
        <c:crosses val="autoZero"/>
        <c:auto val="1"/>
        <c:lblAlgn val="ctr"/>
        <c:lblOffset val="100"/>
        <c:noMultiLvlLbl val="0"/>
      </c:catAx>
      <c:valAx>
        <c:axId val="27627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76276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you an idea of how a workspace looks in practice, here's an example:</a:t>
            </a:r>
            <a:endParaRPr lang="en-US" altLang="zh-CN" sz="2000" b="1" dirty="0" smtClean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ackage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ew VS </a:t>
            </a:r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不一样的是，它并不初始化内存，只是将其置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的零值是空字符串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的初始化</a:t>
            </a:r>
            <a:endParaRPr lang="en-US" altLang="zh-CN" sz="2000" b="1" dirty="0" smtClean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完成开源，免费使用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https://golang.org/dl/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661930"/>
            <a:ext cx="9121930" cy="12345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0" y="3677747"/>
            <a:ext cx="9144792" cy="285012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270873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286640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2654</Words>
  <Application>Microsoft Office PowerPoint</Application>
  <PresentationFormat>宽屏</PresentationFormat>
  <Paragraphs>297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Lato</vt:lpstr>
      <vt:lpstr>等线</vt:lpstr>
      <vt:lpstr>仿宋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173</cp:revision>
  <dcterms:created xsi:type="dcterms:W3CDTF">2016-12-13T08:41:51Z</dcterms:created>
  <dcterms:modified xsi:type="dcterms:W3CDTF">2017-11-27T09:22:23Z</dcterms:modified>
</cp:coreProperties>
</file>