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673" r:id="rId2"/>
  </p:sldMasterIdLst>
  <p:notesMasterIdLst>
    <p:notesMasterId r:id="rId23"/>
  </p:notesMasterIdLst>
  <p:sldIdLst>
    <p:sldId id="306" r:id="rId3"/>
    <p:sldId id="305" r:id="rId4"/>
    <p:sldId id="300" r:id="rId5"/>
    <p:sldId id="279" r:id="rId6"/>
    <p:sldId id="299" r:id="rId7"/>
    <p:sldId id="303" r:id="rId8"/>
    <p:sldId id="304" r:id="rId9"/>
    <p:sldId id="308" r:id="rId10"/>
    <p:sldId id="307" r:id="rId11"/>
    <p:sldId id="309" r:id="rId12"/>
    <p:sldId id="298" r:id="rId13"/>
    <p:sldId id="276" r:id="rId14"/>
    <p:sldId id="264" r:id="rId15"/>
    <p:sldId id="277" r:id="rId16"/>
    <p:sldId id="268" r:id="rId17"/>
    <p:sldId id="262" r:id="rId18"/>
    <p:sldId id="261" r:id="rId19"/>
    <p:sldId id="283" r:id="rId20"/>
    <p:sldId id="296" r:id="rId21"/>
    <p:sldId id="29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80A"/>
    <a:srgbClr val="F3644B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5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E6-4A0C-B9CE-41819F66A56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1E6-4A0C-B9CE-41819F66A56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1E6-4A0C-B9CE-41819F66A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4244976"/>
        <c:axId val="294245536"/>
      </c:barChart>
      <c:catAx>
        <c:axId val="2942449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94245536"/>
        <c:crosses val="autoZero"/>
        <c:auto val="1"/>
        <c:lblAlgn val="ctr"/>
        <c:lblOffset val="100"/>
        <c:noMultiLvlLbl val="0"/>
      </c:catAx>
      <c:valAx>
        <c:axId val="294245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942449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DA-41E8-AE1B-B8A5EB13E9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5DA-41E8-AE1B-B8A5EB13E9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5DA-41E8-AE1B-B8A5EB13E9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94248896"/>
        <c:axId val="294249456"/>
      </c:barChart>
      <c:catAx>
        <c:axId val="29424889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94249456"/>
        <c:crosses val="autoZero"/>
        <c:auto val="1"/>
        <c:lblAlgn val="ctr"/>
        <c:lblOffset val="100"/>
        <c:noMultiLvlLbl val="0"/>
      </c:catAx>
      <c:valAx>
        <c:axId val="294249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 rot="-60000000" vert="horz"/>
          <a:lstStyle/>
          <a:p>
            <a:pPr>
              <a:defRPr/>
            </a:pPr>
            <a:endParaRPr lang="zh-CN"/>
          </a:p>
        </c:txPr>
        <c:crossAx val="2942488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zh-CN" sz="1800"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2017/11/18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want to change the</a:t>
            </a:r>
            <a:r>
              <a:rPr lang="en-US" baseline="0" dirty="0" smtClean="0"/>
              <a:t> picture background.</a:t>
            </a:r>
          </a:p>
          <a:p>
            <a:r>
              <a:rPr lang="en-US" baseline="0" dirty="0" smtClean="0"/>
              <a:t>1) Select the shape (in front of the image) and send it to back</a:t>
            </a:r>
          </a:p>
          <a:p>
            <a:r>
              <a:rPr lang="en-US" baseline="0" dirty="0" smtClean="0"/>
              <a:t>2) Delete the image and drag and drop you own // 3) Send to back the new image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828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D8A9B0-80EF-A34D-B345-E2DEC5501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pPr marL="0" marR="0" lvl="0" indent="0" algn="r" defTabSz="1828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6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4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8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04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69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63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08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208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53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08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8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6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 smtClean="0"/>
              <a:t>Drag your picture here and Send to 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58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6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70" r:id="rId7"/>
    <p:sldLayoutId id="2147483672" r:id="rId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2017/11/18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9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n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366837"/>
            <a:ext cx="6191250" cy="4124325"/>
          </a:xfrm>
          <a:prstGeom prst="rect">
            <a:avLst/>
          </a:prstGeom>
        </p:spPr>
      </p:pic>
      <p:sp>
        <p:nvSpPr>
          <p:cNvPr id="9" name="TextBox 50"/>
          <p:cNvSpPr txBox="1"/>
          <p:nvPr/>
        </p:nvSpPr>
        <p:spPr>
          <a:xfrm>
            <a:off x="6202240" y="1787679"/>
            <a:ext cx="3198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(</a:t>
            </a:r>
            <a:r>
              <a:rPr lang="en-US" altLang="zh-CN" sz="3200" b="1" dirty="0" err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</a:t>
            </a:r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  <a:endParaRPr lang="en-US" sz="3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41149" y="1458976"/>
            <a:ext cx="5161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营销中心读书会十一月第二期</a:t>
            </a:r>
            <a:endParaRPr lang="en-US" sz="20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092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IDE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611418"/>
            <a:ext cx="2141175" cy="774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44" y="2426818"/>
            <a:ext cx="1600581" cy="842573"/>
          </a:xfrm>
          <a:prstGeom prst="rect">
            <a:avLst/>
          </a:prstGeom>
        </p:spPr>
      </p:pic>
      <p:sp>
        <p:nvSpPr>
          <p:cNvPr id="17" name="TextBox 50"/>
          <p:cNvSpPr txBox="1"/>
          <p:nvPr/>
        </p:nvSpPr>
        <p:spPr>
          <a:xfrm>
            <a:off x="7936630" y="1611418"/>
            <a:ext cx="280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Lite 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JetBrains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GoLand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Atom + go-plus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21" y="3606799"/>
            <a:ext cx="1226332" cy="11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409" y="4797499"/>
            <a:ext cx="1304532" cy="1217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973" y="5625908"/>
            <a:ext cx="1280264" cy="1229054"/>
          </a:xfrm>
          <a:prstGeom prst="rect">
            <a:avLst/>
          </a:prstGeom>
        </p:spPr>
      </p:pic>
      <p:sp>
        <p:nvSpPr>
          <p:cNvPr id="21" name="TextBox 50"/>
          <p:cNvSpPr txBox="1"/>
          <p:nvPr/>
        </p:nvSpPr>
        <p:spPr>
          <a:xfrm>
            <a:off x="1006877" y="5078457"/>
            <a:ext cx="482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Sublime 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+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GoSublime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vscode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+ go plugin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3698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/>
          <p:cNvSpPr/>
          <p:nvPr/>
        </p:nvSpPr>
        <p:spPr>
          <a:xfrm>
            <a:off x="2376234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93371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2393371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9104725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2545546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9121862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9121861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15766" y="1981200"/>
            <a:ext cx="127042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Fourth Feature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815766" y="22931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15766" y="3282434"/>
            <a:ext cx="1117367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Fifth Feature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815766" y="3594432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815766" y="4572000"/>
            <a:ext cx="1141926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Sixth Feature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9815766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438363" y="1981200"/>
            <a:ext cx="1017148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First </a:t>
            </a:r>
            <a:r>
              <a:rPr lang="id-ID" sz="1400" dirty="0" smtClean="0">
                <a:solidFill>
                  <a:srgbClr val="737572"/>
                </a:solidFill>
                <a:cs typeface="+mn-ea"/>
                <a:sym typeface="+mn-lt"/>
              </a:rPr>
              <a:t>eature</a:t>
            </a:r>
            <a:endParaRPr lang="id-ID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048683" y="3276600"/>
            <a:ext cx="1313062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Second Feature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32826" y="35885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206325" y="4572000"/>
            <a:ext cx="1163021" cy="307783"/>
          </a:xfrm>
          <a:prstGeom prst="rect">
            <a:avLst/>
          </a:prstGeom>
          <a:noFill/>
        </p:spPr>
        <p:txBody>
          <a:bodyPr wrap="none" lIns="91445" tIns="45723" rIns="91445" bIns="45723" rtlCol="0">
            <a:spAutoFit/>
          </a:bodyPr>
          <a:lstStyle/>
          <a:p>
            <a:pPr algn="r" defTabSz="914083"/>
            <a:r>
              <a:rPr lang="id-ID" sz="1400" dirty="0">
                <a:solidFill>
                  <a:srgbClr val="737572"/>
                </a:solidFill>
                <a:cs typeface="+mn-ea"/>
                <a:sym typeface="+mn-lt"/>
              </a:rPr>
              <a:t>Third Feature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25249" y="4883998"/>
            <a:ext cx="1736521" cy="646337"/>
          </a:xfrm>
          <a:prstGeom prst="rect">
            <a:avLst/>
          </a:prstGeom>
        </p:spPr>
        <p:txBody>
          <a:bodyPr wrap="square" lIns="91445" tIns="45723" rIns="91445" bIns="45723">
            <a:spAutoFit/>
          </a:bodyPr>
          <a:lstStyle/>
          <a:p>
            <a:pPr algn="r" defTabSz="914083"/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dolor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sit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fr-FR" sz="12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fr-FR" sz="12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  <a:endParaRPr lang="en-US" sz="12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2568458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9294176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3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63108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6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图片占位符 10"/>
          <p:cNvPicPr>
            <a:picLocks noGrp="1" noChangeAspect="1"/>
          </p:cNvPicPr>
          <p:nvPr>
            <p:ph type="pic" sz="quarter" idx="17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2" name="图片占位符 11"/>
          <p:cNvPicPr>
            <a:picLocks noGrp="1" noChangeAspect="1"/>
          </p:cNvPicPr>
          <p:nvPr>
            <p:ph type="pic" sz="quarter" idx="18"/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6" name="Rectangle 35"/>
          <p:cNvSpPr/>
          <p:nvPr/>
        </p:nvSpPr>
        <p:spPr>
          <a:xfrm>
            <a:off x="77231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287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054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461198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31755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89421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152481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23038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180704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841359" y="4956350"/>
            <a:ext cx="2586260" cy="888100"/>
          </a:xfrm>
          <a:prstGeom prst="rect">
            <a:avLst/>
          </a:prstGeom>
          <a:solidFill>
            <a:schemeClr val="accent1">
              <a:alpha val="81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11917" y="5266421"/>
            <a:ext cx="2515703" cy="4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Lorem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ipsum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dolor sit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amet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,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consectetur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adipiscing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elit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.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Nulla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scelerisque</a:t>
            </a:r>
            <a:r>
              <a:rPr lang="en-US" sz="100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lang="en-US" sz="1000" dirty="0" err="1">
                <a:solidFill>
                  <a:prstClr val="white"/>
                </a:solidFill>
                <a:cs typeface="+mn-ea"/>
                <a:sym typeface="+mn-lt"/>
              </a:rPr>
              <a:t>est</a:t>
            </a:r>
            <a:endParaRPr lang="en-US" sz="10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869582" y="4994450"/>
            <a:ext cx="2558037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dirty="0">
                <a:solidFill>
                  <a:prstClr val="white"/>
                </a:solidFill>
                <a:cs typeface="+mn-ea"/>
                <a:sym typeface="+mn-lt"/>
              </a:rPr>
              <a:t>Project Name</a:t>
            </a:r>
          </a:p>
        </p:txBody>
      </p:sp>
      <p:sp>
        <p:nvSpPr>
          <p:cNvPr id="21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22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3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60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607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1282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078788" y="2590800"/>
            <a:ext cx="3040781" cy="227330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49041" y="3290228"/>
            <a:ext cx="753794" cy="753794"/>
            <a:chOff x="7645400" y="4730750"/>
            <a:chExt cx="2006600" cy="2006600"/>
          </a:xfrm>
        </p:grpSpPr>
        <p:sp>
          <p:nvSpPr>
            <p:cNvPr id="4" name="Oval 3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466941" y="3290228"/>
            <a:ext cx="753794" cy="753794"/>
            <a:chOff x="7645400" y="4730750"/>
            <a:chExt cx="2006600" cy="2006600"/>
          </a:xfrm>
        </p:grpSpPr>
        <p:sp>
          <p:nvSpPr>
            <p:cNvPr id="55" name="Oval 54"/>
            <p:cNvSpPr/>
            <p:nvPr/>
          </p:nvSpPr>
          <p:spPr>
            <a:xfrm>
              <a:off x="7645400" y="4730750"/>
              <a:ext cx="2006600" cy="2006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83"/>
              <a:endParaRPr 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6" name="Freeform 117"/>
            <p:cNvSpPr>
              <a:spLocks noChangeArrowheads="1"/>
            </p:cNvSpPr>
            <p:nvPr/>
          </p:nvSpPr>
          <p:spPr bwMode="auto">
            <a:xfrm>
              <a:off x="8229790" y="5247627"/>
              <a:ext cx="903208" cy="932115"/>
            </a:xfrm>
            <a:custGeom>
              <a:avLst/>
              <a:gdLst>
                <a:gd name="T0" fmla="*/ 457 w 458"/>
                <a:gd name="T1" fmla="*/ 221 h 472"/>
                <a:gd name="T2" fmla="*/ 457 w 458"/>
                <a:gd name="T3" fmla="*/ 221 h 472"/>
                <a:gd name="T4" fmla="*/ 236 w 458"/>
                <a:gd name="T5" fmla="*/ 15 h 472"/>
                <a:gd name="T6" fmla="*/ 206 w 458"/>
                <a:gd name="T7" fmla="*/ 15 h 472"/>
                <a:gd name="T8" fmla="*/ 206 w 458"/>
                <a:gd name="T9" fmla="*/ 44 h 472"/>
                <a:gd name="T10" fmla="*/ 412 w 458"/>
                <a:gd name="T11" fmla="*/ 235 h 472"/>
                <a:gd name="T12" fmla="*/ 206 w 458"/>
                <a:gd name="T13" fmla="*/ 442 h 472"/>
                <a:gd name="T14" fmla="*/ 206 w 458"/>
                <a:gd name="T15" fmla="*/ 471 h 472"/>
                <a:gd name="T16" fmla="*/ 236 w 458"/>
                <a:gd name="T17" fmla="*/ 471 h 472"/>
                <a:gd name="T18" fmla="*/ 457 w 458"/>
                <a:gd name="T19" fmla="*/ 250 h 472"/>
                <a:gd name="T20" fmla="*/ 457 w 458"/>
                <a:gd name="T21" fmla="*/ 235 h 472"/>
                <a:gd name="T22" fmla="*/ 457 w 458"/>
                <a:gd name="T23" fmla="*/ 221 h 472"/>
                <a:gd name="T24" fmla="*/ 221 w 458"/>
                <a:gd name="T25" fmla="*/ 235 h 472"/>
                <a:gd name="T26" fmla="*/ 221 w 458"/>
                <a:gd name="T27" fmla="*/ 235 h 472"/>
                <a:gd name="T28" fmla="*/ 221 w 458"/>
                <a:gd name="T29" fmla="*/ 221 h 472"/>
                <a:gd name="T30" fmla="*/ 44 w 458"/>
                <a:gd name="T31" fmla="*/ 44 h 472"/>
                <a:gd name="T32" fmla="*/ 15 w 458"/>
                <a:gd name="T33" fmla="*/ 44 h 472"/>
                <a:gd name="T34" fmla="*/ 15 w 458"/>
                <a:gd name="T35" fmla="*/ 74 h 472"/>
                <a:gd name="T36" fmla="*/ 177 w 458"/>
                <a:gd name="T37" fmla="*/ 235 h 472"/>
                <a:gd name="T38" fmla="*/ 15 w 458"/>
                <a:gd name="T39" fmla="*/ 397 h 472"/>
                <a:gd name="T40" fmla="*/ 15 w 458"/>
                <a:gd name="T41" fmla="*/ 427 h 472"/>
                <a:gd name="T42" fmla="*/ 44 w 458"/>
                <a:gd name="T43" fmla="*/ 427 h 472"/>
                <a:gd name="T44" fmla="*/ 221 w 458"/>
                <a:gd name="T45" fmla="*/ 250 h 472"/>
                <a:gd name="T46" fmla="*/ 221 w 458"/>
                <a:gd name="T47" fmla="*/ 235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8" h="472">
                  <a:moveTo>
                    <a:pt x="457" y="221"/>
                  </a:moveTo>
                  <a:lnTo>
                    <a:pt x="457" y="221"/>
                  </a:lnTo>
                  <a:cubicBezTo>
                    <a:pt x="236" y="15"/>
                    <a:pt x="236" y="15"/>
                    <a:pt x="236" y="15"/>
                  </a:cubicBezTo>
                  <a:cubicBezTo>
                    <a:pt x="236" y="0"/>
                    <a:pt x="221" y="0"/>
                    <a:pt x="206" y="15"/>
                  </a:cubicBezTo>
                  <a:cubicBezTo>
                    <a:pt x="206" y="15"/>
                    <a:pt x="206" y="30"/>
                    <a:pt x="206" y="44"/>
                  </a:cubicBezTo>
                  <a:cubicBezTo>
                    <a:pt x="412" y="235"/>
                    <a:pt x="412" y="235"/>
                    <a:pt x="412" y="235"/>
                  </a:cubicBezTo>
                  <a:cubicBezTo>
                    <a:pt x="206" y="442"/>
                    <a:pt x="206" y="442"/>
                    <a:pt x="206" y="442"/>
                  </a:cubicBezTo>
                  <a:cubicBezTo>
                    <a:pt x="206" y="456"/>
                    <a:pt x="206" y="456"/>
                    <a:pt x="206" y="471"/>
                  </a:cubicBezTo>
                  <a:cubicBezTo>
                    <a:pt x="221" y="471"/>
                    <a:pt x="236" y="471"/>
                    <a:pt x="236" y="471"/>
                  </a:cubicBezTo>
                  <a:cubicBezTo>
                    <a:pt x="457" y="250"/>
                    <a:pt x="457" y="250"/>
                    <a:pt x="457" y="250"/>
                  </a:cubicBezTo>
                  <a:cubicBezTo>
                    <a:pt x="457" y="250"/>
                    <a:pt x="457" y="250"/>
                    <a:pt x="457" y="235"/>
                  </a:cubicBezTo>
                  <a:cubicBezTo>
                    <a:pt x="457" y="235"/>
                    <a:pt x="457" y="235"/>
                    <a:pt x="457" y="221"/>
                  </a:cubicBezTo>
                  <a:close/>
                  <a:moveTo>
                    <a:pt x="221" y="235"/>
                  </a:moveTo>
                  <a:lnTo>
                    <a:pt x="221" y="235"/>
                  </a:lnTo>
                  <a:cubicBezTo>
                    <a:pt x="221" y="235"/>
                    <a:pt x="221" y="235"/>
                    <a:pt x="221" y="221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0" y="44"/>
                    <a:pt x="15" y="44"/>
                    <a:pt x="15" y="44"/>
                  </a:cubicBezTo>
                  <a:cubicBezTo>
                    <a:pt x="0" y="59"/>
                    <a:pt x="0" y="74"/>
                    <a:pt x="15" y="74"/>
                  </a:cubicBezTo>
                  <a:cubicBezTo>
                    <a:pt x="177" y="235"/>
                    <a:pt x="177" y="235"/>
                    <a:pt x="177" y="235"/>
                  </a:cubicBezTo>
                  <a:cubicBezTo>
                    <a:pt x="15" y="397"/>
                    <a:pt x="15" y="397"/>
                    <a:pt x="15" y="397"/>
                  </a:cubicBezTo>
                  <a:cubicBezTo>
                    <a:pt x="0" y="412"/>
                    <a:pt x="0" y="427"/>
                    <a:pt x="15" y="427"/>
                  </a:cubicBezTo>
                  <a:cubicBezTo>
                    <a:pt x="15" y="442"/>
                    <a:pt x="30" y="442"/>
                    <a:pt x="44" y="427"/>
                  </a:cubicBezTo>
                  <a:cubicBezTo>
                    <a:pt x="221" y="250"/>
                    <a:pt x="221" y="250"/>
                    <a:pt x="221" y="250"/>
                  </a:cubicBezTo>
                  <a:cubicBezTo>
                    <a:pt x="221" y="250"/>
                    <a:pt x="221" y="250"/>
                    <a:pt x="221" y="2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083">
                <a:defRPr/>
              </a:pPr>
              <a:endParaRPr lang="en-US">
                <a:solidFill>
                  <a:srgbClr val="73757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416608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Beginning</a:t>
            </a: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1416608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49213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Building</a:t>
            </a: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49213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8426591" y="3449589"/>
            <a:ext cx="2346044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16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Our First Franchise</a:t>
            </a:r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8426591" y="3792410"/>
            <a:ext cx="2346044" cy="76049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>
              <a:lnSpc>
                <a:spcPct val="120000"/>
              </a:lnSpc>
            </a:pP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Lorem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ipsum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dolor sit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amet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consectetur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adipiscing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elit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Praesent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molestie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efficitur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sz="1200" dirty="0" err="1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est</a:t>
            </a:r>
            <a:r>
              <a:rPr lang="en-US" sz="1200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1416608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1990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9213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2000</a:t>
            </a:r>
          </a:p>
        </p:txBody>
      </p: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8426591" y="2941758"/>
            <a:ext cx="2346044" cy="55399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2pPr>
            <a:lvl3pPr marL="11430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3pPr>
            <a:lvl4pPr marL="16002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4pPr>
            <a:lvl5pPr marL="2057400" indent="-228600"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5pPr>
            <a:lvl6pPr marL="25146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6pPr>
            <a:lvl7pPr marL="29718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7pPr>
            <a:lvl8pPr marL="34290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8pPr>
            <a:lvl9pPr marL="3886200" indent="-228600" defTabSz="121920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anose="020F0502020204030204" charset="0"/>
                <a:ea typeface="MS PGothic" panose="020B0600070205080204" charset="-128"/>
              </a:defRPr>
            </a:lvl9pPr>
          </a:lstStyle>
          <a:p>
            <a:pPr algn="ctr" defTabSz="914083"/>
            <a:r>
              <a:rPr lang="en-US" sz="3000" b="1" dirty="0">
                <a:solidFill>
                  <a:srgbClr val="737572"/>
                </a:solidFill>
                <a:latin typeface="+mn-lt"/>
                <a:ea typeface="+mn-ea"/>
                <a:cs typeface="+mn-ea"/>
                <a:sym typeface="+mn-lt"/>
              </a:rPr>
              <a:t>2010</a:t>
            </a:r>
          </a:p>
        </p:txBody>
      </p:sp>
      <p:sp>
        <p:nvSpPr>
          <p:cNvPr id="6" name="Rectangle 5"/>
          <p:cNvSpPr/>
          <p:nvPr/>
        </p:nvSpPr>
        <p:spPr>
          <a:xfrm>
            <a:off x="55323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6" name="Freeform 67"/>
          <p:cNvSpPr>
            <a:spLocks noChangeArrowheads="1"/>
          </p:cNvSpPr>
          <p:nvPr/>
        </p:nvSpPr>
        <p:spPr bwMode="auto">
          <a:xfrm>
            <a:off x="5877719" y="1989286"/>
            <a:ext cx="684288" cy="795685"/>
          </a:xfrm>
          <a:custGeom>
            <a:avLst/>
            <a:gdLst>
              <a:gd name="T0" fmla="*/ 434 w 453"/>
              <a:gd name="T1" fmla="*/ 186 h 533"/>
              <a:gd name="T2" fmla="*/ 434 w 453"/>
              <a:gd name="T3" fmla="*/ 186 h 533"/>
              <a:gd name="T4" fmla="*/ 44 w 453"/>
              <a:gd name="T5" fmla="*/ 160 h 533"/>
              <a:gd name="T6" fmla="*/ 0 w 453"/>
              <a:gd name="T7" fmla="*/ 178 h 533"/>
              <a:gd name="T8" fmla="*/ 88 w 453"/>
              <a:gd name="T9" fmla="*/ 532 h 533"/>
              <a:gd name="T10" fmla="*/ 141 w 453"/>
              <a:gd name="T11" fmla="*/ 532 h 533"/>
              <a:gd name="T12" fmla="*/ 97 w 453"/>
              <a:gd name="T13" fmla="*/ 355 h 533"/>
              <a:gd name="T14" fmla="*/ 443 w 453"/>
              <a:gd name="T15" fmla="*/ 195 h 533"/>
              <a:gd name="T16" fmla="*/ 434 w 453"/>
              <a:gd name="T17" fmla="*/ 186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3" h="533">
                <a:moveTo>
                  <a:pt x="434" y="186"/>
                </a:moveTo>
                <a:lnTo>
                  <a:pt x="434" y="186"/>
                </a:lnTo>
                <a:cubicBezTo>
                  <a:pt x="151" y="301"/>
                  <a:pt x="266" y="0"/>
                  <a:pt x="44" y="160"/>
                </a:cubicBezTo>
                <a:cubicBezTo>
                  <a:pt x="0" y="178"/>
                  <a:pt x="0" y="178"/>
                  <a:pt x="0" y="178"/>
                </a:cubicBezTo>
                <a:cubicBezTo>
                  <a:pt x="88" y="532"/>
                  <a:pt x="88" y="532"/>
                  <a:pt x="88" y="532"/>
                </a:cubicBezTo>
                <a:cubicBezTo>
                  <a:pt x="141" y="532"/>
                  <a:pt x="141" y="532"/>
                  <a:pt x="141" y="532"/>
                </a:cubicBezTo>
                <a:cubicBezTo>
                  <a:pt x="97" y="355"/>
                  <a:pt x="97" y="355"/>
                  <a:pt x="97" y="355"/>
                </a:cubicBezTo>
                <a:cubicBezTo>
                  <a:pt x="293" y="195"/>
                  <a:pt x="213" y="532"/>
                  <a:pt x="443" y="195"/>
                </a:cubicBezTo>
                <a:cubicBezTo>
                  <a:pt x="452" y="195"/>
                  <a:pt x="443" y="186"/>
                  <a:pt x="434" y="1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950954" y="2034828"/>
            <a:ext cx="1277386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9" name="Freeform 74"/>
          <p:cNvSpPr>
            <a:spLocks noChangeArrowheads="1"/>
          </p:cNvSpPr>
          <p:nvPr/>
        </p:nvSpPr>
        <p:spPr bwMode="auto">
          <a:xfrm>
            <a:off x="2219903" y="2128115"/>
            <a:ext cx="741796" cy="656856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71" name="Freeform 29"/>
          <p:cNvSpPr>
            <a:spLocks noChangeArrowheads="1"/>
          </p:cNvSpPr>
          <p:nvPr/>
        </p:nvSpPr>
        <p:spPr bwMode="auto">
          <a:xfrm>
            <a:off x="9218835" y="2186792"/>
            <a:ext cx="662100" cy="683120"/>
          </a:xfrm>
          <a:custGeom>
            <a:avLst/>
            <a:gdLst>
              <a:gd name="T0" fmla="*/ 248 w 444"/>
              <a:gd name="T1" fmla="*/ 337 h 462"/>
              <a:gd name="T2" fmla="*/ 248 w 444"/>
              <a:gd name="T3" fmla="*/ 337 h 462"/>
              <a:gd name="T4" fmla="*/ 320 w 444"/>
              <a:gd name="T5" fmla="*/ 257 h 462"/>
              <a:gd name="T6" fmla="*/ 443 w 444"/>
              <a:gd name="T7" fmla="*/ 71 h 462"/>
              <a:gd name="T8" fmla="*/ 426 w 444"/>
              <a:gd name="T9" fmla="*/ 53 h 462"/>
              <a:gd name="T10" fmla="*/ 346 w 444"/>
              <a:gd name="T11" fmla="*/ 53 h 462"/>
              <a:gd name="T12" fmla="*/ 222 w 444"/>
              <a:gd name="T13" fmla="*/ 0 h 462"/>
              <a:gd name="T14" fmla="*/ 98 w 444"/>
              <a:gd name="T15" fmla="*/ 53 h 462"/>
              <a:gd name="T16" fmla="*/ 18 w 444"/>
              <a:gd name="T17" fmla="*/ 53 h 462"/>
              <a:gd name="T18" fmla="*/ 0 w 444"/>
              <a:gd name="T19" fmla="*/ 71 h 462"/>
              <a:gd name="T20" fmla="*/ 124 w 444"/>
              <a:gd name="T21" fmla="*/ 257 h 462"/>
              <a:gd name="T22" fmla="*/ 195 w 444"/>
              <a:gd name="T23" fmla="*/ 337 h 462"/>
              <a:gd name="T24" fmla="*/ 195 w 444"/>
              <a:gd name="T25" fmla="*/ 372 h 462"/>
              <a:gd name="T26" fmla="*/ 107 w 444"/>
              <a:gd name="T27" fmla="*/ 416 h 462"/>
              <a:gd name="T28" fmla="*/ 222 w 444"/>
              <a:gd name="T29" fmla="*/ 461 h 462"/>
              <a:gd name="T30" fmla="*/ 328 w 444"/>
              <a:gd name="T31" fmla="*/ 416 h 462"/>
              <a:gd name="T32" fmla="*/ 248 w 444"/>
              <a:gd name="T33" fmla="*/ 372 h 462"/>
              <a:gd name="T34" fmla="*/ 248 w 444"/>
              <a:gd name="T35" fmla="*/ 337 h 462"/>
              <a:gd name="T36" fmla="*/ 320 w 444"/>
              <a:gd name="T37" fmla="*/ 212 h 462"/>
              <a:gd name="T38" fmla="*/ 320 w 444"/>
              <a:gd name="T39" fmla="*/ 212 h 462"/>
              <a:gd name="T40" fmla="*/ 346 w 444"/>
              <a:gd name="T41" fmla="*/ 89 h 462"/>
              <a:gd name="T42" fmla="*/ 408 w 444"/>
              <a:gd name="T43" fmla="*/ 89 h 462"/>
              <a:gd name="T44" fmla="*/ 320 w 444"/>
              <a:gd name="T45" fmla="*/ 212 h 462"/>
              <a:gd name="T46" fmla="*/ 222 w 444"/>
              <a:gd name="T47" fmla="*/ 36 h 462"/>
              <a:gd name="T48" fmla="*/ 222 w 444"/>
              <a:gd name="T49" fmla="*/ 36 h 462"/>
              <a:gd name="T50" fmla="*/ 320 w 444"/>
              <a:gd name="T51" fmla="*/ 71 h 462"/>
              <a:gd name="T52" fmla="*/ 222 w 444"/>
              <a:gd name="T53" fmla="*/ 115 h 462"/>
              <a:gd name="T54" fmla="*/ 124 w 444"/>
              <a:gd name="T55" fmla="*/ 71 h 462"/>
              <a:gd name="T56" fmla="*/ 222 w 444"/>
              <a:gd name="T57" fmla="*/ 36 h 462"/>
              <a:gd name="T58" fmla="*/ 36 w 444"/>
              <a:gd name="T59" fmla="*/ 89 h 462"/>
              <a:gd name="T60" fmla="*/ 36 w 444"/>
              <a:gd name="T61" fmla="*/ 89 h 462"/>
              <a:gd name="T62" fmla="*/ 98 w 444"/>
              <a:gd name="T63" fmla="*/ 89 h 462"/>
              <a:gd name="T64" fmla="*/ 124 w 444"/>
              <a:gd name="T65" fmla="*/ 212 h 462"/>
              <a:gd name="T66" fmla="*/ 36 w 444"/>
              <a:gd name="T67" fmla="*/ 89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44" h="462">
                <a:moveTo>
                  <a:pt x="248" y="337"/>
                </a:moveTo>
                <a:lnTo>
                  <a:pt x="248" y="337"/>
                </a:lnTo>
                <a:cubicBezTo>
                  <a:pt x="248" y="302"/>
                  <a:pt x="275" y="283"/>
                  <a:pt x="320" y="257"/>
                </a:cubicBezTo>
                <a:cubicBezTo>
                  <a:pt x="373" y="221"/>
                  <a:pt x="443" y="177"/>
                  <a:pt x="443" y="71"/>
                </a:cubicBezTo>
                <a:cubicBezTo>
                  <a:pt x="443" y="62"/>
                  <a:pt x="434" y="53"/>
                  <a:pt x="426" y="53"/>
                </a:cubicBezTo>
                <a:cubicBezTo>
                  <a:pt x="346" y="53"/>
                  <a:pt x="346" y="53"/>
                  <a:pt x="346" y="53"/>
                </a:cubicBezTo>
                <a:cubicBezTo>
                  <a:pt x="328" y="27"/>
                  <a:pt x="293" y="0"/>
                  <a:pt x="222" y="0"/>
                </a:cubicBezTo>
                <a:cubicBezTo>
                  <a:pt x="151" y="0"/>
                  <a:pt x="116" y="27"/>
                  <a:pt x="98" y="53"/>
                </a:cubicBez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62"/>
                  <a:pt x="0" y="71"/>
                </a:cubicBezTo>
                <a:cubicBezTo>
                  <a:pt x="0" y="177"/>
                  <a:pt x="62" y="221"/>
                  <a:pt x="124" y="257"/>
                </a:cubicBezTo>
                <a:cubicBezTo>
                  <a:pt x="169" y="283"/>
                  <a:pt x="195" y="302"/>
                  <a:pt x="195" y="337"/>
                </a:cubicBezTo>
                <a:cubicBezTo>
                  <a:pt x="195" y="372"/>
                  <a:pt x="195" y="372"/>
                  <a:pt x="195" y="372"/>
                </a:cubicBezTo>
                <a:cubicBezTo>
                  <a:pt x="142" y="381"/>
                  <a:pt x="107" y="399"/>
                  <a:pt x="107" y="416"/>
                </a:cubicBezTo>
                <a:cubicBezTo>
                  <a:pt x="107" y="443"/>
                  <a:pt x="160" y="461"/>
                  <a:pt x="222" y="461"/>
                </a:cubicBezTo>
                <a:cubicBezTo>
                  <a:pt x="283" y="461"/>
                  <a:pt x="328" y="443"/>
                  <a:pt x="328" y="416"/>
                </a:cubicBezTo>
                <a:cubicBezTo>
                  <a:pt x="328" y="399"/>
                  <a:pt x="302" y="381"/>
                  <a:pt x="248" y="372"/>
                </a:cubicBezTo>
                <a:lnTo>
                  <a:pt x="248" y="337"/>
                </a:lnTo>
                <a:close/>
                <a:moveTo>
                  <a:pt x="320" y="212"/>
                </a:moveTo>
                <a:lnTo>
                  <a:pt x="320" y="212"/>
                </a:lnTo>
                <a:cubicBezTo>
                  <a:pt x="337" y="186"/>
                  <a:pt x="346" y="142"/>
                  <a:pt x="346" y="89"/>
                </a:cubicBezTo>
                <a:cubicBezTo>
                  <a:pt x="408" y="89"/>
                  <a:pt x="408" y="89"/>
                  <a:pt x="408" y="89"/>
                </a:cubicBezTo>
                <a:cubicBezTo>
                  <a:pt x="399" y="151"/>
                  <a:pt x="364" y="186"/>
                  <a:pt x="320" y="212"/>
                </a:cubicBezTo>
                <a:close/>
                <a:moveTo>
                  <a:pt x="222" y="36"/>
                </a:moveTo>
                <a:lnTo>
                  <a:pt x="222" y="36"/>
                </a:lnTo>
                <a:cubicBezTo>
                  <a:pt x="293" y="36"/>
                  <a:pt x="320" y="62"/>
                  <a:pt x="320" y="71"/>
                </a:cubicBezTo>
                <a:cubicBezTo>
                  <a:pt x="320" y="80"/>
                  <a:pt x="293" y="106"/>
                  <a:pt x="222" y="115"/>
                </a:cubicBezTo>
                <a:cubicBezTo>
                  <a:pt x="151" y="106"/>
                  <a:pt x="124" y="80"/>
                  <a:pt x="124" y="71"/>
                </a:cubicBezTo>
                <a:cubicBezTo>
                  <a:pt x="124" y="62"/>
                  <a:pt x="151" y="36"/>
                  <a:pt x="222" y="36"/>
                </a:cubicBezTo>
                <a:close/>
                <a:moveTo>
                  <a:pt x="36" y="89"/>
                </a:moveTo>
                <a:lnTo>
                  <a:pt x="36" y="89"/>
                </a:lnTo>
                <a:cubicBezTo>
                  <a:pt x="98" y="89"/>
                  <a:pt x="98" y="89"/>
                  <a:pt x="98" y="89"/>
                </a:cubicBezTo>
                <a:cubicBezTo>
                  <a:pt x="98" y="142"/>
                  <a:pt x="107" y="186"/>
                  <a:pt x="124" y="212"/>
                </a:cubicBezTo>
                <a:cubicBezTo>
                  <a:pt x="80" y="186"/>
                  <a:pt x="36" y="151"/>
                  <a:pt x="36" y="8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17145" tIns="8573" rIns="17145" bIns="8573" anchor="ctr"/>
          <a:lstStyle/>
          <a:p>
            <a:pPr defTabSz="914083">
              <a:defRPr/>
            </a:pPr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3793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pple Watch Fron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3459" y="2293624"/>
            <a:ext cx="2885236" cy="3211736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554447" y="2655201"/>
            <a:ext cx="2886366" cy="326475"/>
            <a:chOff x="1848067" y="2697524"/>
            <a:chExt cx="2311184" cy="316190"/>
          </a:xfrm>
        </p:grpSpPr>
        <p:cxnSp>
          <p:nvCxnSpPr>
            <p:cNvPr id="57" name="Straight Connector 56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754580" y="2705198"/>
            <a:ext cx="2673026" cy="254614"/>
            <a:chOff x="7528087" y="2680840"/>
            <a:chExt cx="2061939" cy="316190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 flipV="1">
            <a:off x="7754580" y="3967994"/>
            <a:ext cx="2673026" cy="433280"/>
            <a:chOff x="7528087" y="2680840"/>
            <a:chExt cx="2061939" cy="316190"/>
          </a:xfrm>
        </p:grpSpPr>
        <p:cxnSp>
          <p:nvCxnSpPr>
            <p:cNvPr id="72" name="Straight Connector 71"/>
            <p:cNvCxnSpPr/>
            <p:nvPr/>
          </p:nvCxnSpPr>
          <p:spPr>
            <a:xfrm flipV="1">
              <a:off x="7528087" y="2680840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8026053" y="2680840"/>
              <a:ext cx="156397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 flipV="1">
            <a:off x="1554447" y="3967994"/>
            <a:ext cx="2886366" cy="428200"/>
            <a:chOff x="1848067" y="2697524"/>
            <a:chExt cx="2311184" cy="31619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3661285" y="2697524"/>
              <a:ext cx="497966" cy="3161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1848067" y="2697524"/>
              <a:ext cx="181321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1563748" y="227778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First Factor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63748" y="2723223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81056" y="2306011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Second Factor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281056" y="2751445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81056" y="4002088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Fourth Factor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81056" y="4447521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563748" y="4007159"/>
            <a:ext cx="21330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b="1" dirty="0">
                <a:solidFill>
                  <a:srgbClr val="737572"/>
                </a:solidFill>
                <a:cs typeface="+mn-ea"/>
                <a:sym typeface="+mn-lt"/>
              </a:rPr>
              <a:t>Third Factor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63748" y="4452592"/>
            <a:ext cx="2133045" cy="691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083">
              <a:lnSpc>
                <a:spcPct val="120000"/>
              </a:lnSpc>
            </a:pP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Lorem ipsum dolor sit amet, consectetur adipiscing elit. Praesent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molestie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efficitur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05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050" dirty="0">
                <a:solidFill>
                  <a:srgbClr val="737572"/>
                </a:solidFill>
                <a:cs typeface="+mn-ea"/>
                <a:sym typeface="+mn-lt"/>
              </a:rPr>
              <a:t>,</a:t>
            </a:r>
          </a:p>
        </p:txBody>
      </p:sp>
      <p:sp>
        <p:nvSpPr>
          <p:cNvPr id="83" name="AutoShape 34"/>
          <p:cNvSpPr/>
          <p:nvPr/>
        </p:nvSpPr>
        <p:spPr bwMode="auto">
          <a:xfrm>
            <a:off x="920572" y="2327377"/>
            <a:ext cx="392974" cy="38488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4" y="0"/>
                  <a:pt x="13649" y="287"/>
                  <a:pt x="14957" y="861"/>
                </a:cubicBezTo>
                <a:cubicBezTo>
                  <a:pt x="16265" y="1434"/>
                  <a:pt x="17412" y="2210"/>
                  <a:pt x="18398" y="3198"/>
                </a:cubicBezTo>
                <a:cubicBezTo>
                  <a:pt x="19387" y="4186"/>
                  <a:pt x="20167" y="5332"/>
                  <a:pt x="20738" y="6645"/>
                </a:cubicBezTo>
                <a:cubicBezTo>
                  <a:pt x="21311" y="7958"/>
                  <a:pt x="21599" y="9341"/>
                  <a:pt x="21599" y="10801"/>
                </a:cubicBezTo>
                <a:cubicBezTo>
                  <a:pt x="21599" y="12280"/>
                  <a:pt x="21311" y="13669"/>
                  <a:pt x="20738" y="14971"/>
                </a:cubicBezTo>
                <a:cubicBezTo>
                  <a:pt x="20167" y="16272"/>
                  <a:pt x="19387" y="17413"/>
                  <a:pt x="18398" y="18401"/>
                </a:cubicBezTo>
                <a:cubicBezTo>
                  <a:pt x="17412" y="19386"/>
                  <a:pt x="16265" y="20171"/>
                  <a:pt x="14957" y="20738"/>
                </a:cubicBezTo>
                <a:cubicBezTo>
                  <a:pt x="13649" y="21312"/>
                  <a:pt x="12264" y="21599"/>
                  <a:pt x="10804" y="21599"/>
                </a:cubicBezTo>
                <a:cubicBezTo>
                  <a:pt x="9326" y="21599"/>
                  <a:pt x="7936" y="21312"/>
                  <a:pt x="6633" y="20738"/>
                </a:cubicBezTo>
                <a:cubicBezTo>
                  <a:pt x="5328" y="20171"/>
                  <a:pt x="4184" y="19386"/>
                  <a:pt x="3195" y="18401"/>
                </a:cubicBezTo>
                <a:cubicBezTo>
                  <a:pt x="2209" y="17413"/>
                  <a:pt x="1429" y="16272"/>
                  <a:pt x="856" y="14971"/>
                </a:cubicBezTo>
                <a:cubicBezTo>
                  <a:pt x="285" y="13669"/>
                  <a:pt x="0" y="12280"/>
                  <a:pt x="0" y="10801"/>
                </a:cubicBezTo>
                <a:cubicBezTo>
                  <a:pt x="0" y="9341"/>
                  <a:pt x="285" y="7958"/>
                  <a:pt x="856" y="6645"/>
                </a:cubicBezTo>
                <a:cubicBezTo>
                  <a:pt x="1429" y="5332"/>
                  <a:pt x="2209" y="4186"/>
                  <a:pt x="3195" y="3198"/>
                </a:cubicBezTo>
                <a:cubicBezTo>
                  <a:pt x="4184" y="2210"/>
                  <a:pt x="5328" y="1434"/>
                  <a:pt x="6633" y="861"/>
                </a:cubicBezTo>
                <a:cubicBezTo>
                  <a:pt x="7936" y="285"/>
                  <a:pt x="9326" y="0"/>
                  <a:pt x="10804" y="0"/>
                </a:cubicBezTo>
                <a:moveTo>
                  <a:pt x="6450" y="2241"/>
                </a:moveTo>
                <a:cubicBezTo>
                  <a:pt x="6133" y="2258"/>
                  <a:pt x="5783" y="2408"/>
                  <a:pt x="5393" y="2687"/>
                </a:cubicBezTo>
                <a:cubicBezTo>
                  <a:pt x="5006" y="2969"/>
                  <a:pt x="4627" y="3294"/>
                  <a:pt x="4257" y="3658"/>
                </a:cubicBezTo>
                <a:cubicBezTo>
                  <a:pt x="3890" y="4028"/>
                  <a:pt x="3548" y="4409"/>
                  <a:pt x="3237" y="4793"/>
                </a:cubicBezTo>
                <a:cubicBezTo>
                  <a:pt x="2927" y="5186"/>
                  <a:pt x="2684" y="5505"/>
                  <a:pt x="2514" y="5753"/>
                </a:cubicBezTo>
                <a:lnTo>
                  <a:pt x="2568" y="5753"/>
                </a:lnTo>
                <a:cubicBezTo>
                  <a:pt x="2604" y="5753"/>
                  <a:pt x="2661" y="5742"/>
                  <a:pt x="2737" y="5716"/>
                </a:cubicBezTo>
                <a:cubicBezTo>
                  <a:pt x="2814" y="5688"/>
                  <a:pt x="2850" y="5728"/>
                  <a:pt x="2850" y="5838"/>
                </a:cubicBezTo>
                <a:cubicBezTo>
                  <a:pt x="2850" y="5875"/>
                  <a:pt x="2839" y="5920"/>
                  <a:pt x="2811" y="5979"/>
                </a:cubicBezTo>
                <a:cubicBezTo>
                  <a:pt x="2783" y="6035"/>
                  <a:pt x="2833" y="6069"/>
                  <a:pt x="2961" y="6069"/>
                </a:cubicBezTo>
                <a:cubicBezTo>
                  <a:pt x="2997" y="6069"/>
                  <a:pt x="3020" y="6041"/>
                  <a:pt x="3028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199"/>
                </a:lnTo>
                <a:lnTo>
                  <a:pt x="3122" y="6227"/>
                </a:lnTo>
                <a:cubicBezTo>
                  <a:pt x="3122" y="6267"/>
                  <a:pt x="3099" y="6295"/>
                  <a:pt x="3054" y="6312"/>
                </a:cubicBezTo>
                <a:cubicBezTo>
                  <a:pt x="3011" y="6326"/>
                  <a:pt x="2997" y="6354"/>
                  <a:pt x="3014" y="6394"/>
                </a:cubicBezTo>
                <a:cubicBezTo>
                  <a:pt x="3051" y="6428"/>
                  <a:pt x="3093" y="6442"/>
                  <a:pt x="3141" y="6442"/>
                </a:cubicBezTo>
                <a:lnTo>
                  <a:pt x="3271" y="6442"/>
                </a:lnTo>
                <a:lnTo>
                  <a:pt x="3325" y="6417"/>
                </a:lnTo>
                <a:lnTo>
                  <a:pt x="3353" y="6394"/>
                </a:lnTo>
                <a:cubicBezTo>
                  <a:pt x="3353" y="6442"/>
                  <a:pt x="3379" y="6481"/>
                  <a:pt x="3432" y="6504"/>
                </a:cubicBezTo>
                <a:cubicBezTo>
                  <a:pt x="3489" y="6532"/>
                  <a:pt x="3534" y="6544"/>
                  <a:pt x="3568" y="6544"/>
                </a:cubicBezTo>
                <a:lnTo>
                  <a:pt x="3596" y="6544"/>
                </a:lnTo>
                <a:cubicBezTo>
                  <a:pt x="3596" y="6558"/>
                  <a:pt x="3576" y="6575"/>
                  <a:pt x="3543" y="6592"/>
                </a:cubicBezTo>
                <a:cubicBezTo>
                  <a:pt x="3506" y="6614"/>
                  <a:pt x="3506" y="6642"/>
                  <a:pt x="3543" y="6673"/>
                </a:cubicBezTo>
                <a:lnTo>
                  <a:pt x="3853" y="6730"/>
                </a:lnTo>
                <a:lnTo>
                  <a:pt x="3853" y="6758"/>
                </a:lnTo>
                <a:lnTo>
                  <a:pt x="4043" y="7148"/>
                </a:lnTo>
                <a:cubicBezTo>
                  <a:pt x="4043" y="7182"/>
                  <a:pt x="4028" y="7232"/>
                  <a:pt x="4003" y="7280"/>
                </a:cubicBezTo>
                <a:cubicBezTo>
                  <a:pt x="3975" y="7337"/>
                  <a:pt x="3944" y="7365"/>
                  <a:pt x="3907" y="7365"/>
                </a:cubicBezTo>
                <a:cubicBezTo>
                  <a:pt x="3870" y="7365"/>
                  <a:pt x="3856" y="7354"/>
                  <a:pt x="3867" y="7326"/>
                </a:cubicBezTo>
                <a:cubicBezTo>
                  <a:pt x="3876" y="7297"/>
                  <a:pt x="3879" y="7263"/>
                  <a:pt x="3879" y="7232"/>
                </a:cubicBezTo>
                <a:cubicBezTo>
                  <a:pt x="3879" y="7193"/>
                  <a:pt x="3870" y="7159"/>
                  <a:pt x="3853" y="7134"/>
                </a:cubicBezTo>
                <a:cubicBezTo>
                  <a:pt x="3836" y="7105"/>
                  <a:pt x="3769" y="7094"/>
                  <a:pt x="3650" y="7094"/>
                </a:cubicBezTo>
                <a:cubicBezTo>
                  <a:pt x="3633" y="7094"/>
                  <a:pt x="3608" y="7100"/>
                  <a:pt x="3582" y="7105"/>
                </a:cubicBezTo>
                <a:cubicBezTo>
                  <a:pt x="3554" y="7117"/>
                  <a:pt x="3551" y="7139"/>
                  <a:pt x="3568" y="7176"/>
                </a:cubicBezTo>
                <a:lnTo>
                  <a:pt x="3732" y="7523"/>
                </a:lnTo>
                <a:lnTo>
                  <a:pt x="3771" y="7551"/>
                </a:lnTo>
                <a:lnTo>
                  <a:pt x="3800" y="7580"/>
                </a:lnTo>
                <a:cubicBezTo>
                  <a:pt x="3709" y="7580"/>
                  <a:pt x="3647" y="7690"/>
                  <a:pt x="3616" y="7904"/>
                </a:cubicBezTo>
                <a:cubicBezTo>
                  <a:pt x="3585" y="8119"/>
                  <a:pt x="3568" y="8274"/>
                  <a:pt x="3568" y="8362"/>
                </a:cubicBezTo>
                <a:lnTo>
                  <a:pt x="3622" y="8610"/>
                </a:lnTo>
                <a:lnTo>
                  <a:pt x="3650" y="8686"/>
                </a:lnTo>
                <a:lnTo>
                  <a:pt x="3650" y="8743"/>
                </a:lnTo>
                <a:lnTo>
                  <a:pt x="3596" y="9002"/>
                </a:lnTo>
                <a:lnTo>
                  <a:pt x="3989" y="9581"/>
                </a:lnTo>
                <a:lnTo>
                  <a:pt x="4071" y="9581"/>
                </a:lnTo>
                <a:cubicBezTo>
                  <a:pt x="4088" y="9618"/>
                  <a:pt x="4079" y="9652"/>
                  <a:pt x="4043" y="9691"/>
                </a:cubicBezTo>
                <a:cubicBezTo>
                  <a:pt x="4006" y="9725"/>
                  <a:pt x="3997" y="9762"/>
                  <a:pt x="4014" y="9796"/>
                </a:cubicBezTo>
                <a:lnTo>
                  <a:pt x="4125" y="9906"/>
                </a:lnTo>
                <a:cubicBezTo>
                  <a:pt x="4125" y="9993"/>
                  <a:pt x="4142" y="10061"/>
                  <a:pt x="4178" y="10098"/>
                </a:cubicBezTo>
                <a:cubicBezTo>
                  <a:pt x="4212" y="10143"/>
                  <a:pt x="4272" y="10197"/>
                  <a:pt x="4353" y="10270"/>
                </a:cubicBezTo>
                <a:cubicBezTo>
                  <a:pt x="4334" y="10380"/>
                  <a:pt x="4427" y="10479"/>
                  <a:pt x="4630" y="10572"/>
                </a:cubicBezTo>
                <a:cubicBezTo>
                  <a:pt x="4834" y="10668"/>
                  <a:pt x="4961" y="10733"/>
                  <a:pt x="5017" y="10773"/>
                </a:cubicBezTo>
                <a:cubicBezTo>
                  <a:pt x="5088" y="10976"/>
                  <a:pt x="5178" y="11179"/>
                  <a:pt x="5286" y="11382"/>
                </a:cubicBezTo>
                <a:cubicBezTo>
                  <a:pt x="5393" y="11588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4" y="12133"/>
                  <a:pt x="5639" y="12150"/>
                </a:cubicBezTo>
                <a:cubicBezTo>
                  <a:pt x="5594" y="12167"/>
                  <a:pt x="5588" y="12195"/>
                  <a:pt x="5625" y="12227"/>
                </a:cubicBezTo>
                <a:lnTo>
                  <a:pt x="5842" y="12325"/>
                </a:lnTo>
                <a:cubicBezTo>
                  <a:pt x="5876" y="12289"/>
                  <a:pt x="5924" y="12325"/>
                  <a:pt x="5984" y="12433"/>
                </a:cubicBezTo>
                <a:cubicBezTo>
                  <a:pt x="6040" y="12543"/>
                  <a:pt x="6088" y="12613"/>
                  <a:pt x="6125" y="12647"/>
                </a:cubicBezTo>
                <a:lnTo>
                  <a:pt x="6097" y="12729"/>
                </a:lnTo>
                <a:lnTo>
                  <a:pt x="6261" y="12961"/>
                </a:lnTo>
                <a:lnTo>
                  <a:pt x="6342" y="12989"/>
                </a:lnTo>
                <a:lnTo>
                  <a:pt x="6396" y="12879"/>
                </a:lnTo>
                <a:cubicBezTo>
                  <a:pt x="6359" y="12788"/>
                  <a:pt x="6297" y="12667"/>
                  <a:pt x="6207" y="12520"/>
                </a:cubicBezTo>
                <a:cubicBezTo>
                  <a:pt x="6116" y="12370"/>
                  <a:pt x="6023" y="12226"/>
                  <a:pt x="5930" y="12088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2"/>
                  <a:pt x="5588" y="11422"/>
                  <a:pt x="5571" y="11295"/>
                </a:cubicBezTo>
                <a:cubicBezTo>
                  <a:pt x="5551" y="11168"/>
                  <a:pt x="5534" y="11097"/>
                  <a:pt x="5517" y="11069"/>
                </a:cubicBezTo>
                <a:cubicBezTo>
                  <a:pt x="5571" y="11103"/>
                  <a:pt x="5639" y="11137"/>
                  <a:pt x="5721" y="11168"/>
                </a:cubicBezTo>
                <a:cubicBezTo>
                  <a:pt x="5800" y="11202"/>
                  <a:pt x="5868" y="11235"/>
                  <a:pt x="5922" y="11267"/>
                </a:cubicBezTo>
                <a:cubicBezTo>
                  <a:pt x="5958" y="11492"/>
                  <a:pt x="6046" y="11676"/>
                  <a:pt x="6187" y="11809"/>
                </a:cubicBezTo>
                <a:cubicBezTo>
                  <a:pt x="6326" y="11947"/>
                  <a:pt x="6450" y="12099"/>
                  <a:pt x="6557" y="12272"/>
                </a:cubicBezTo>
                <a:cubicBezTo>
                  <a:pt x="6520" y="12305"/>
                  <a:pt x="6520" y="12325"/>
                  <a:pt x="6557" y="12337"/>
                </a:cubicBezTo>
                <a:cubicBezTo>
                  <a:pt x="6594" y="12348"/>
                  <a:pt x="6625" y="12354"/>
                  <a:pt x="6653" y="12354"/>
                </a:cubicBezTo>
                <a:cubicBezTo>
                  <a:pt x="6687" y="12387"/>
                  <a:pt x="6707" y="12452"/>
                  <a:pt x="6707" y="12543"/>
                </a:cubicBezTo>
                <a:cubicBezTo>
                  <a:pt x="6834" y="12684"/>
                  <a:pt x="6998" y="12884"/>
                  <a:pt x="7199" y="13138"/>
                </a:cubicBezTo>
                <a:cubicBezTo>
                  <a:pt x="7402" y="13384"/>
                  <a:pt x="7504" y="13584"/>
                  <a:pt x="7504" y="13731"/>
                </a:cubicBezTo>
                <a:lnTo>
                  <a:pt x="7504" y="13754"/>
                </a:lnTo>
                <a:lnTo>
                  <a:pt x="7450" y="13949"/>
                </a:lnTo>
                <a:cubicBezTo>
                  <a:pt x="7504" y="14090"/>
                  <a:pt x="7597" y="14205"/>
                  <a:pt x="7727" y="14290"/>
                </a:cubicBezTo>
                <a:cubicBezTo>
                  <a:pt x="7857" y="14378"/>
                  <a:pt x="7987" y="14443"/>
                  <a:pt x="8114" y="14499"/>
                </a:cubicBezTo>
                <a:lnTo>
                  <a:pt x="8168" y="14499"/>
                </a:lnTo>
                <a:cubicBezTo>
                  <a:pt x="8349" y="14592"/>
                  <a:pt x="8532" y="14685"/>
                  <a:pt x="8721" y="14790"/>
                </a:cubicBezTo>
                <a:cubicBezTo>
                  <a:pt x="8911" y="14897"/>
                  <a:pt x="9106" y="14985"/>
                  <a:pt x="9304" y="15055"/>
                </a:cubicBezTo>
                <a:lnTo>
                  <a:pt x="9614" y="14863"/>
                </a:lnTo>
                <a:cubicBezTo>
                  <a:pt x="9688" y="14886"/>
                  <a:pt x="9764" y="14928"/>
                  <a:pt x="9846" y="15002"/>
                </a:cubicBezTo>
                <a:cubicBezTo>
                  <a:pt x="9925" y="15072"/>
                  <a:pt x="10018" y="15154"/>
                  <a:pt x="10123" y="15250"/>
                </a:cubicBezTo>
                <a:cubicBezTo>
                  <a:pt x="10225" y="15343"/>
                  <a:pt x="10346" y="15431"/>
                  <a:pt x="10487" y="15513"/>
                </a:cubicBezTo>
                <a:cubicBezTo>
                  <a:pt x="10626" y="15597"/>
                  <a:pt x="10787" y="15645"/>
                  <a:pt x="10968" y="15662"/>
                </a:cubicBezTo>
                <a:cubicBezTo>
                  <a:pt x="11092" y="15575"/>
                  <a:pt x="11157" y="15597"/>
                  <a:pt x="11157" y="15727"/>
                </a:cubicBezTo>
                <a:lnTo>
                  <a:pt x="11157" y="15784"/>
                </a:lnTo>
                <a:lnTo>
                  <a:pt x="11496" y="16193"/>
                </a:lnTo>
                <a:lnTo>
                  <a:pt x="11550" y="16391"/>
                </a:lnTo>
                <a:cubicBezTo>
                  <a:pt x="11640" y="16444"/>
                  <a:pt x="11731" y="16512"/>
                  <a:pt x="11827" y="16594"/>
                </a:cubicBezTo>
                <a:cubicBezTo>
                  <a:pt x="11920" y="16676"/>
                  <a:pt x="11996" y="16766"/>
                  <a:pt x="12050" y="16865"/>
                </a:cubicBezTo>
                <a:lnTo>
                  <a:pt x="12103" y="16865"/>
                </a:lnTo>
                <a:cubicBezTo>
                  <a:pt x="12194" y="16865"/>
                  <a:pt x="12267" y="16907"/>
                  <a:pt x="12327" y="16986"/>
                </a:cubicBezTo>
                <a:cubicBezTo>
                  <a:pt x="12386" y="17068"/>
                  <a:pt x="12459" y="17108"/>
                  <a:pt x="12550" y="17108"/>
                </a:cubicBezTo>
                <a:cubicBezTo>
                  <a:pt x="12604" y="17108"/>
                  <a:pt x="12632" y="17079"/>
                  <a:pt x="12632" y="17029"/>
                </a:cubicBezTo>
                <a:cubicBezTo>
                  <a:pt x="12632" y="16902"/>
                  <a:pt x="12640" y="16820"/>
                  <a:pt x="12657" y="16777"/>
                </a:cubicBezTo>
                <a:cubicBezTo>
                  <a:pt x="12674" y="16738"/>
                  <a:pt x="12700" y="16710"/>
                  <a:pt x="12725" y="16704"/>
                </a:cubicBezTo>
                <a:cubicBezTo>
                  <a:pt x="12753" y="16693"/>
                  <a:pt x="12782" y="16687"/>
                  <a:pt x="12807" y="16687"/>
                </a:cubicBezTo>
                <a:cubicBezTo>
                  <a:pt x="12835" y="16687"/>
                  <a:pt x="12849" y="16670"/>
                  <a:pt x="12849" y="16633"/>
                </a:cubicBezTo>
                <a:lnTo>
                  <a:pt x="12793" y="16554"/>
                </a:lnTo>
                <a:cubicBezTo>
                  <a:pt x="12756" y="16554"/>
                  <a:pt x="12731" y="16577"/>
                  <a:pt x="12714" y="16622"/>
                </a:cubicBezTo>
                <a:cubicBezTo>
                  <a:pt x="12694" y="16667"/>
                  <a:pt x="12669" y="16670"/>
                  <a:pt x="12632" y="16633"/>
                </a:cubicBezTo>
                <a:lnTo>
                  <a:pt x="12440" y="16743"/>
                </a:lnTo>
                <a:lnTo>
                  <a:pt x="12211" y="16687"/>
                </a:lnTo>
                <a:lnTo>
                  <a:pt x="11889" y="16136"/>
                </a:lnTo>
                <a:lnTo>
                  <a:pt x="11996" y="15366"/>
                </a:lnTo>
                <a:cubicBezTo>
                  <a:pt x="12013" y="15332"/>
                  <a:pt x="11979" y="15287"/>
                  <a:pt x="11894" y="15244"/>
                </a:cubicBezTo>
                <a:cubicBezTo>
                  <a:pt x="11807" y="15199"/>
                  <a:pt x="11784" y="15154"/>
                  <a:pt x="11818" y="15112"/>
                </a:cubicBezTo>
                <a:cubicBezTo>
                  <a:pt x="11694" y="15032"/>
                  <a:pt x="11541" y="15001"/>
                  <a:pt x="11360" y="15001"/>
                </a:cubicBezTo>
                <a:cubicBezTo>
                  <a:pt x="11324" y="15001"/>
                  <a:pt x="11230" y="15013"/>
                  <a:pt x="11083" y="15038"/>
                </a:cubicBezTo>
                <a:cubicBezTo>
                  <a:pt x="10934" y="15066"/>
                  <a:pt x="10857" y="15055"/>
                  <a:pt x="10857" y="15001"/>
                </a:cubicBezTo>
                <a:cubicBezTo>
                  <a:pt x="10857" y="14945"/>
                  <a:pt x="10872" y="14874"/>
                  <a:pt x="10900" y="14784"/>
                </a:cubicBezTo>
                <a:cubicBezTo>
                  <a:pt x="10925" y="14691"/>
                  <a:pt x="10959" y="14598"/>
                  <a:pt x="10993" y="14493"/>
                </a:cubicBezTo>
                <a:cubicBezTo>
                  <a:pt x="11030" y="14389"/>
                  <a:pt x="11058" y="14301"/>
                  <a:pt x="11075" y="14228"/>
                </a:cubicBezTo>
                <a:cubicBezTo>
                  <a:pt x="11092" y="14157"/>
                  <a:pt x="11103" y="14112"/>
                  <a:pt x="11103" y="14095"/>
                </a:cubicBezTo>
                <a:lnTo>
                  <a:pt x="11278" y="13731"/>
                </a:lnTo>
                <a:lnTo>
                  <a:pt x="11239" y="13677"/>
                </a:lnTo>
                <a:lnTo>
                  <a:pt x="11021" y="13621"/>
                </a:lnTo>
                <a:cubicBezTo>
                  <a:pt x="10985" y="13621"/>
                  <a:pt x="10925" y="13649"/>
                  <a:pt x="10846" y="13706"/>
                </a:cubicBezTo>
                <a:cubicBezTo>
                  <a:pt x="10764" y="13754"/>
                  <a:pt x="10685" y="13821"/>
                  <a:pt x="10609" y="13898"/>
                </a:cubicBezTo>
                <a:cubicBezTo>
                  <a:pt x="10533" y="13974"/>
                  <a:pt x="10468" y="14053"/>
                  <a:pt x="10414" y="14123"/>
                </a:cubicBezTo>
                <a:cubicBezTo>
                  <a:pt x="10360" y="14197"/>
                  <a:pt x="10332" y="14256"/>
                  <a:pt x="10332" y="14313"/>
                </a:cubicBezTo>
                <a:lnTo>
                  <a:pt x="9724" y="14442"/>
                </a:lnTo>
                <a:cubicBezTo>
                  <a:pt x="9597" y="14442"/>
                  <a:pt x="9493" y="14394"/>
                  <a:pt x="9411" y="14284"/>
                </a:cubicBezTo>
                <a:cubicBezTo>
                  <a:pt x="9377" y="14140"/>
                  <a:pt x="9301" y="13979"/>
                  <a:pt x="9182" y="13804"/>
                </a:cubicBezTo>
                <a:cubicBezTo>
                  <a:pt x="9066" y="13627"/>
                  <a:pt x="9007" y="13474"/>
                  <a:pt x="9007" y="13336"/>
                </a:cubicBezTo>
                <a:cubicBezTo>
                  <a:pt x="9007" y="13132"/>
                  <a:pt x="9041" y="12938"/>
                  <a:pt x="9114" y="12757"/>
                </a:cubicBezTo>
                <a:cubicBezTo>
                  <a:pt x="9188" y="12576"/>
                  <a:pt x="9159" y="12382"/>
                  <a:pt x="9032" y="12178"/>
                </a:cubicBezTo>
                <a:cubicBezTo>
                  <a:pt x="9052" y="12178"/>
                  <a:pt x="9075" y="12167"/>
                  <a:pt x="9100" y="12150"/>
                </a:cubicBezTo>
                <a:cubicBezTo>
                  <a:pt x="9128" y="12133"/>
                  <a:pt x="9134" y="12105"/>
                  <a:pt x="9114" y="12068"/>
                </a:cubicBezTo>
                <a:lnTo>
                  <a:pt x="9275" y="11879"/>
                </a:lnTo>
                <a:lnTo>
                  <a:pt x="9303" y="11851"/>
                </a:lnTo>
                <a:lnTo>
                  <a:pt x="9329" y="11879"/>
                </a:lnTo>
                <a:cubicBezTo>
                  <a:pt x="9456" y="11786"/>
                  <a:pt x="9623" y="11758"/>
                  <a:pt x="9832" y="11786"/>
                </a:cubicBezTo>
                <a:cubicBezTo>
                  <a:pt x="10038" y="11809"/>
                  <a:pt x="10168" y="11746"/>
                  <a:pt x="10225" y="11594"/>
                </a:cubicBezTo>
                <a:lnTo>
                  <a:pt x="10439" y="11769"/>
                </a:lnTo>
                <a:cubicBezTo>
                  <a:pt x="10476" y="11786"/>
                  <a:pt x="10516" y="11769"/>
                  <a:pt x="10561" y="11710"/>
                </a:cubicBezTo>
                <a:cubicBezTo>
                  <a:pt x="10606" y="11653"/>
                  <a:pt x="10629" y="11605"/>
                  <a:pt x="10629" y="11566"/>
                </a:cubicBezTo>
                <a:lnTo>
                  <a:pt x="10521" y="11515"/>
                </a:lnTo>
                <a:lnTo>
                  <a:pt x="11050" y="11377"/>
                </a:lnTo>
                <a:lnTo>
                  <a:pt x="11075" y="11461"/>
                </a:lnTo>
                <a:lnTo>
                  <a:pt x="11332" y="11433"/>
                </a:lnTo>
                <a:lnTo>
                  <a:pt x="11629" y="11619"/>
                </a:lnTo>
                <a:cubicBezTo>
                  <a:pt x="11665" y="11619"/>
                  <a:pt x="11702" y="11600"/>
                  <a:pt x="11739" y="11554"/>
                </a:cubicBezTo>
                <a:cubicBezTo>
                  <a:pt x="11776" y="11509"/>
                  <a:pt x="11815" y="11504"/>
                  <a:pt x="11860" y="11537"/>
                </a:cubicBezTo>
                <a:lnTo>
                  <a:pt x="12132" y="11825"/>
                </a:lnTo>
                <a:cubicBezTo>
                  <a:pt x="12095" y="11896"/>
                  <a:pt x="12089" y="11952"/>
                  <a:pt x="12118" y="11984"/>
                </a:cubicBezTo>
                <a:cubicBezTo>
                  <a:pt x="12143" y="12023"/>
                  <a:pt x="12157" y="12057"/>
                  <a:pt x="12157" y="12094"/>
                </a:cubicBezTo>
                <a:cubicBezTo>
                  <a:pt x="12157" y="12150"/>
                  <a:pt x="12205" y="12271"/>
                  <a:pt x="12298" y="12463"/>
                </a:cubicBezTo>
                <a:cubicBezTo>
                  <a:pt x="12394" y="12658"/>
                  <a:pt x="12479" y="12757"/>
                  <a:pt x="12550" y="12757"/>
                </a:cubicBezTo>
                <a:cubicBezTo>
                  <a:pt x="12640" y="12757"/>
                  <a:pt x="12680" y="12698"/>
                  <a:pt x="12671" y="12582"/>
                </a:cubicBezTo>
                <a:cubicBezTo>
                  <a:pt x="12663" y="12466"/>
                  <a:pt x="12657" y="12390"/>
                  <a:pt x="12657" y="12356"/>
                </a:cubicBezTo>
                <a:cubicBezTo>
                  <a:pt x="12657" y="12176"/>
                  <a:pt x="12620" y="11998"/>
                  <a:pt x="12550" y="11828"/>
                </a:cubicBezTo>
                <a:cubicBezTo>
                  <a:pt x="12479" y="11656"/>
                  <a:pt x="12409" y="11481"/>
                  <a:pt x="12346" y="11298"/>
                </a:cubicBezTo>
                <a:lnTo>
                  <a:pt x="12346" y="11221"/>
                </a:lnTo>
                <a:cubicBezTo>
                  <a:pt x="12346" y="11128"/>
                  <a:pt x="12403" y="11049"/>
                  <a:pt x="12516" y="10984"/>
                </a:cubicBezTo>
                <a:cubicBezTo>
                  <a:pt x="12629" y="10911"/>
                  <a:pt x="12685" y="10874"/>
                  <a:pt x="12685" y="10851"/>
                </a:cubicBezTo>
                <a:cubicBezTo>
                  <a:pt x="12776" y="10781"/>
                  <a:pt x="12878" y="10707"/>
                  <a:pt x="12991" y="10637"/>
                </a:cubicBezTo>
                <a:cubicBezTo>
                  <a:pt x="13101" y="10563"/>
                  <a:pt x="13186" y="10482"/>
                  <a:pt x="13239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5" y="10030"/>
                  <a:pt x="13482" y="10002"/>
                  <a:pt x="13482" y="9948"/>
                </a:cubicBezTo>
                <a:cubicBezTo>
                  <a:pt x="13482" y="9931"/>
                  <a:pt x="13471" y="9914"/>
                  <a:pt x="13443" y="9903"/>
                </a:cubicBezTo>
                <a:cubicBezTo>
                  <a:pt x="13414" y="9886"/>
                  <a:pt x="13383" y="9863"/>
                  <a:pt x="13347" y="9827"/>
                </a:cubicBezTo>
                <a:cubicBezTo>
                  <a:pt x="13313" y="9810"/>
                  <a:pt x="13276" y="9782"/>
                  <a:pt x="13239" y="9742"/>
                </a:cubicBezTo>
                <a:lnTo>
                  <a:pt x="13321" y="9694"/>
                </a:lnTo>
                <a:cubicBezTo>
                  <a:pt x="13358" y="9638"/>
                  <a:pt x="13383" y="9573"/>
                  <a:pt x="13403" y="9491"/>
                </a:cubicBezTo>
                <a:cubicBezTo>
                  <a:pt x="13420" y="9406"/>
                  <a:pt x="13412" y="9335"/>
                  <a:pt x="13375" y="9273"/>
                </a:cubicBezTo>
                <a:lnTo>
                  <a:pt x="13578" y="9163"/>
                </a:lnTo>
                <a:cubicBezTo>
                  <a:pt x="13558" y="9220"/>
                  <a:pt x="13578" y="9254"/>
                  <a:pt x="13632" y="9273"/>
                </a:cubicBezTo>
                <a:cubicBezTo>
                  <a:pt x="13686" y="9290"/>
                  <a:pt x="13731" y="9290"/>
                  <a:pt x="13768" y="9273"/>
                </a:cubicBezTo>
                <a:lnTo>
                  <a:pt x="13903" y="9053"/>
                </a:lnTo>
                <a:cubicBezTo>
                  <a:pt x="13866" y="8966"/>
                  <a:pt x="13844" y="8932"/>
                  <a:pt x="13835" y="8960"/>
                </a:cubicBezTo>
                <a:cubicBezTo>
                  <a:pt x="13827" y="8988"/>
                  <a:pt x="13850" y="8960"/>
                  <a:pt x="13903" y="8867"/>
                </a:cubicBezTo>
                <a:cubicBezTo>
                  <a:pt x="13994" y="8833"/>
                  <a:pt x="14081" y="8788"/>
                  <a:pt x="14166" y="8740"/>
                </a:cubicBezTo>
                <a:cubicBezTo>
                  <a:pt x="14254" y="8689"/>
                  <a:pt x="14338" y="8664"/>
                  <a:pt x="14432" y="8664"/>
                </a:cubicBezTo>
                <a:cubicBezTo>
                  <a:pt x="14448" y="8683"/>
                  <a:pt x="14465" y="8689"/>
                  <a:pt x="14485" y="8689"/>
                </a:cubicBezTo>
                <a:cubicBezTo>
                  <a:pt x="14539" y="8689"/>
                  <a:pt x="14564" y="8683"/>
                  <a:pt x="14564" y="8664"/>
                </a:cubicBezTo>
                <a:cubicBezTo>
                  <a:pt x="14564" y="8573"/>
                  <a:pt x="14547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0"/>
                  <a:pt x="14957" y="8000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7"/>
                </a:cubicBezTo>
                <a:lnTo>
                  <a:pt x="15282" y="7842"/>
                </a:lnTo>
                <a:lnTo>
                  <a:pt x="15757" y="7704"/>
                </a:lnTo>
                <a:lnTo>
                  <a:pt x="15810" y="7554"/>
                </a:lnTo>
                <a:lnTo>
                  <a:pt x="15675" y="7368"/>
                </a:lnTo>
                <a:cubicBezTo>
                  <a:pt x="15692" y="7368"/>
                  <a:pt x="15700" y="7351"/>
                  <a:pt x="15700" y="7311"/>
                </a:cubicBezTo>
                <a:cubicBezTo>
                  <a:pt x="15700" y="7277"/>
                  <a:pt x="15683" y="7252"/>
                  <a:pt x="15646" y="7235"/>
                </a:cubicBezTo>
                <a:cubicBezTo>
                  <a:pt x="15613" y="7212"/>
                  <a:pt x="15579" y="7195"/>
                  <a:pt x="15553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3" y="7150"/>
                </a:lnTo>
                <a:lnTo>
                  <a:pt x="15457" y="7125"/>
                </a:lnTo>
                <a:lnTo>
                  <a:pt x="15539" y="7125"/>
                </a:lnTo>
                <a:lnTo>
                  <a:pt x="15714" y="7125"/>
                </a:lnTo>
                <a:cubicBezTo>
                  <a:pt x="15796" y="7125"/>
                  <a:pt x="15836" y="7085"/>
                  <a:pt x="15836" y="7003"/>
                </a:cubicBezTo>
                <a:cubicBezTo>
                  <a:pt x="15836" y="6893"/>
                  <a:pt x="15774" y="6837"/>
                  <a:pt x="15646" y="6837"/>
                </a:cubicBezTo>
                <a:cubicBezTo>
                  <a:pt x="15485" y="6837"/>
                  <a:pt x="15299" y="6877"/>
                  <a:pt x="15087" y="6953"/>
                </a:cubicBezTo>
                <a:cubicBezTo>
                  <a:pt x="14875" y="7029"/>
                  <a:pt x="14728" y="7162"/>
                  <a:pt x="14646" y="7339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39" y="7125"/>
                </a:lnTo>
                <a:cubicBezTo>
                  <a:pt x="14739" y="7085"/>
                  <a:pt x="14697" y="7063"/>
                  <a:pt x="14612" y="7046"/>
                </a:cubicBezTo>
                <a:cubicBezTo>
                  <a:pt x="14528" y="7035"/>
                  <a:pt x="14502" y="7029"/>
                  <a:pt x="14539" y="7029"/>
                </a:cubicBezTo>
                <a:cubicBezTo>
                  <a:pt x="14700" y="7029"/>
                  <a:pt x="14824" y="7015"/>
                  <a:pt x="14909" y="6975"/>
                </a:cubicBezTo>
                <a:cubicBezTo>
                  <a:pt x="14997" y="6936"/>
                  <a:pt x="15067" y="6899"/>
                  <a:pt x="15121" y="6854"/>
                </a:cubicBezTo>
                <a:cubicBezTo>
                  <a:pt x="15175" y="6809"/>
                  <a:pt x="15231" y="6766"/>
                  <a:pt x="15288" y="6715"/>
                </a:cubicBezTo>
                <a:cubicBezTo>
                  <a:pt x="15347" y="6670"/>
                  <a:pt x="15432" y="6634"/>
                  <a:pt x="15539" y="6594"/>
                </a:cubicBezTo>
                <a:cubicBezTo>
                  <a:pt x="15745" y="6634"/>
                  <a:pt x="15946" y="6645"/>
                  <a:pt x="16135" y="6622"/>
                </a:cubicBezTo>
                <a:cubicBezTo>
                  <a:pt x="16322" y="6605"/>
                  <a:pt x="16522" y="6594"/>
                  <a:pt x="16729" y="6594"/>
                </a:cubicBezTo>
                <a:cubicBezTo>
                  <a:pt x="16785" y="6560"/>
                  <a:pt x="16839" y="6523"/>
                  <a:pt x="16892" y="6484"/>
                </a:cubicBezTo>
                <a:cubicBezTo>
                  <a:pt x="16946" y="6439"/>
                  <a:pt x="16980" y="6396"/>
                  <a:pt x="17000" y="6340"/>
                </a:cubicBezTo>
                <a:lnTo>
                  <a:pt x="17311" y="6286"/>
                </a:lnTo>
                <a:cubicBezTo>
                  <a:pt x="17347" y="6323"/>
                  <a:pt x="17401" y="6315"/>
                  <a:pt x="17474" y="6258"/>
                </a:cubicBezTo>
                <a:cubicBezTo>
                  <a:pt x="17545" y="6202"/>
                  <a:pt x="17582" y="6159"/>
                  <a:pt x="17582" y="6125"/>
                </a:cubicBezTo>
                <a:cubicBezTo>
                  <a:pt x="17582" y="6032"/>
                  <a:pt x="17531" y="5976"/>
                  <a:pt x="17432" y="5950"/>
                </a:cubicBezTo>
                <a:cubicBezTo>
                  <a:pt x="17333" y="5922"/>
                  <a:pt x="17282" y="5854"/>
                  <a:pt x="17282" y="5755"/>
                </a:cubicBezTo>
                <a:cubicBezTo>
                  <a:pt x="17282" y="5738"/>
                  <a:pt x="17288" y="5713"/>
                  <a:pt x="17296" y="5679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3" y="5623"/>
                  <a:pt x="17116" y="5651"/>
                  <a:pt x="16994" y="5707"/>
                </a:cubicBezTo>
                <a:cubicBezTo>
                  <a:pt x="16870" y="5758"/>
                  <a:pt x="16785" y="5806"/>
                  <a:pt x="16729" y="5840"/>
                </a:cubicBezTo>
                <a:cubicBezTo>
                  <a:pt x="16692" y="5854"/>
                  <a:pt x="16672" y="5854"/>
                  <a:pt x="16661" y="5829"/>
                </a:cubicBezTo>
                <a:cubicBezTo>
                  <a:pt x="16652" y="5801"/>
                  <a:pt x="16649" y="5767"/>
                  <a:pt x="16649" y="5730"/>
                </a:cubicBezTo>
                <a:lnTo>
                  <a:pt x="16675" y="5755"/>
                </a:lnTo>
                <a:lnTo>
                  <a:pt x="16785" y="5705"/>
                </a:lnTo>
                <a:lnTo>
                  <a:pt x="17093" y="5594"/>
                </a:lnTo>
                <a:lnTo>
                  <a:pt x="17147" y="5538"/>
                </a:lnTo>
                <a:cubicBezTo>
                  <a:pt x="17147" y="5484"/>
                  <a:pt x="17116" y="5451"/>
                  <a:pt x="17048" y="5434"/>
                </a:cubicBezTo>
                <a:cubicBezTo>
                  <a:pt x="16980" y="5411"/>
                  <a:pt x="16926" y="5405"/>
                  <a:pt x="16892" y="5405"/>
                </a:cubicBezTo>
                <a:cubicBezTo>
                  <a:pt x="16856" y="5405"/>
                  <a:pt x="16802" y="5417"/>
                  <a:pt x="16729" y="5445"/>
                </a:cubicBezTo>
                <a:cubicBezTo>
                  <a:pt x="16658" y="5473"/>
                  <a:pt x="16621" y="5456"/>
                  <a:pt x="16621" y="5405"/>
                </a:cubicBezTo>
                <a:lnTo>
                  <a:pt x="16649" y="5349"/>
                </a:lnTo>
                <a:cubicBezTo>
                  <a:pt x="16539" y="5259"/>
                  <a:pt x="16443" y="5154"/>
                  <a:pt x="16358" y="5047"/>
                </a:cubicBezTo>
                <a:cubicBezTo>
                  <a:pt x="16271" y="4931"/>
                  <a:pt x="16228" y="4861"/>
                  <a:pt x="16228" y="4821"/>
                </a:cubicBezTo>
                <a:cubicBezTo>
                  <a:pt x="16228" y="4787"/>
                  <a:pt x="16234" y="4751"/>
                  <a:pt x="16243" y="4705"/>
                </a:cubicBezTo>
                <a:cubicBezTo>
                  <a:pt x="16251" y="4669"/>
                  <a:pt x="16228" y="4646"/>
                  <a:pt x="16175" y="4646"/>
                </a:cubicBezTo>
                <a:cubicBezTo>
                  <a:pt x="16138" y="4646"/>
                  <a:pt x="16107" y="4652"/>
                  <a:pt x="16082" y="4663"/>
                </a:cubicBezTo>
                <a:cubicBezTo>
                  <a:pt x="16053" y="4672"/>
                  <a:pt x="16039" y="4646"/>
                  <a:pt x="16039" y="4595"/>
                </a:cubicBezTo>
                <a:cubicBezTo>
                  <a:pt x="16039" y="4556"/>
                  <a:pt x="16017" y="4480"/>
                  <a:pt x="15971" y="4364"/>
                </a:cubicBezTo>
                <a:cubicBezTo>
                  <a:pt x="15926" y="4248"/>
                  <a:pt x="15864" y="4189"/>
                  <a:pt x="15782" y="4189"/>
                </a:cubicBezTo>
                <a:lnTo>
                  <a:pt x="15675" y="4299"/>
                </a:lnTo>
                <a:cubicBezTo>
                  <a:pt x="15675" y="4347"/>
                  <a:pt x="15646" y="4392"/>
                  <a:pt x="15593" y="4420"/>
                </a:cubicBezTo>
                <a:cubicBezTo>
                  <a:pt x="15539" y="4446"/>
                  <a:pt x="15511" y="4474"/>
                  <a:pt x="15511" y="4513"/>
                </a:cubicBezTo>
                <a:lnTo>
                  <a:pt x="15457" y="4513"/>
                </a:lnTo>
                <a:lnTo>
                  <a:pt x="15175" y="4672"/>
                </a:lnTo>
                <a:cubicBezTo>
                  <a:pt x="15155" y="4640"/>
                  <a:pt x="15132" y="4629"/>
                  <a:pt x="15107" y="4646"/>
                </a:cubicBezTo>
                <a:cubicBezTo>
                  <a:pt x="15079" y="4669"/>
                  <a:pt x="15047" y="4672"/>
                  <a:pt x="15011" y="4672"/>
                </a:cubicBezTo>
                <a:lnTo>
                  <a:pt x="14985" y="4672"/>
                </a:lnTo>
                <a:lnTo>
                  <a:pt x="14957" y="4700"/>
                </a:lnTo>
                <a:cubicBezTo>
                  <a:pt x="15028" y="4700"/>
                  <a:pt x="15062" y="4663"/>
                  <a:pt x="15053" y="4578"/>
                </a:cubicBezTo>
                <a:cubicBezTo>
                  <a:pt x="15042" y="4497"/>
                  <a:pt x="15011" y="4457"/>
                  <a:pt x="14957" y="4457"/>
                </a:cubicBezTo>
                <a:lnTo>
                  <a:pt x="14739" y="4513"/>
                </a:lnTo>
                <a:cubicBezTo>
                  <a:pt x="14706" y="4513"/>
                  <a:pt x="14683" y="4508"/>
                  <a:pt x="14680" y="4496"/>
                </a:cubicBezTo>
                <a:cubicBezTo>
                  <a:pt x="14675" y="4491"/>
                  <a:pt x="14683" y="4474"/>
                  <a:pt x="14708" y="4446"/>
                </a:cubicBezTo>
                <a:cubicBezTo>
                  <a:pt x="14731" y="4420"/>
                  <a:pt x="14751" y="4386"/>
                  <a:pt x="14768" y="4347"/>
                </a:cubicBezTo>
                <a:cubicBezTo>
                  <a:pt x="14788" y="4316"/>
                  <a:pt x="14788" y="4276"/>
                  <a:pt x="14768" y="4242"/>
                </a:cubicBezTo>
                <a:cubicBezTo>
                  <a:pt x="14751" y="4203"/>
                  <a:pt x="14720" y="4203"/>
                  <a:pt x="14680" y="4225"/>
                </a:cubicBezTo>
                <a:cubicBezTo>
                  <a:pt x="14641" y="4254"/>
                  <a:pt x="14618" y="4254"/>
                  <a:pt x="14618" y="4214"/>
                </a:cubicBezTo>
                <a:lnTo>
                  <a:pt x="14700" y="4214"/>
                </a:lnTo>
                <a:lnTo>
                  <a:pt x="14768" y="4149"/>
                </a:lnTo>
                <a:cubicBezTo>
                  <a:pt x="14788" y="4127"/>
                  <a:pt x="14779" y="4098"/>
                  <a:pt x="14748" y="4056"/>
                </a:cubicBezTo>
                <a:cubicBezTo>
                  <a:pt x="14717" y="4005"/>
                  <a:pt x="14691" y="3977"/>
                  <a:pt x="14674" y="3957"/>
                </a:cubicBezTo>
                <a:lnTo>
                  <a:pt x="14375" y="3906"/>
                </a:lnTo>
                <a:lnTo>
                  <a:pt x="14186" y="3740"/>
                </a:lnTo>
                <a:cubicBezTo>
                  <a:pt x="14169" y="3757"/>
                  <a:pt x="14135" y="3745"/>
                  <a:pt x="14087" y="3703"/>
                </a:cubicBezTo>
                <a:cubicBezTo>
                  <a:pt x="14036" y="3658"/>
                  <a:pt x="13994" y="3624"/>
                  <a:pt x="13957" y="3610"/>
                </a:cubicBezTo>
                <a:lnTo>
                  <a:pt x="13739" y="3686"/>
                </a:lnTo>
                <a:lnTo>
                  <a:pt x="13211" y="3565"/>
                </a:lnTo>
                <a:cubicBezTo>
                  <a:pt x="13177" y="3565"/>
                  <a:pt x="13140" y="3576"/>
                  <a:pt x="13104" y="3599"/>
                </a:cubicBezTo>
                <a:cubicBezTo>
                  <a:pt x="13070" y="3624"/>
                  <a:pt x="13050" y="3652"/>
                  <a:pt x="13050" y="3686"/>
                </a:cubicBezTo>
                <a:cubicBezTo>
                  <a:pt x="13050" y="3726"/>
                  <a:pt x="13070" y="3751"/>
                  <a:pt x="13104" y="3768"/>
                </a:cubicBezTo>
                <a:cubicBezTo>
                  <a:pt x="13140" y="3785"/>
                  <a:pt x="13157" y="3813"/>
                  <a:pt x="13157" y="3850"/>
                </a:cubicBezTo>
                <a:cubicBezTo>
                  <a:pt x="13157" y="3884"/>
                  <a:pt x="13171" y="3983"/>
                  <a:pt x="13200" y="4138"/>
                </a:cubicBezTo>
                <a:cubicBezTo>
                  <a:pt x="13225" y="4299"/>
                  <a:pt x="13202" y="4358"/>
                  <a:pt x="13132" y="4324"/>
                </a:cubicBezTo>
                <a:lnTo>
                  <a:pt x="12996" y="4513"/>
                </a:lnTo>
                <a:cubicBezTo>
                  <a:pt x="13013" y="4547"/>
                  <a:pt x="13044" y="4578"/>
                  <a:pt x="13089" y="4606"/>
                </a:cubicBezTo>
                <a:cubicBezTo>
                  <a:pt x="13137" y="4635"/>
                  <a:pt x="13180" y="4669"/>
                  <a:pt x="13225" y="4705"/>
                </a:cubicBezTo>
                <a:cubicBezTo>
                  <a:pt x="13270" y="4750"/>
                  <a:pt x="13313" y="4793"/>
                  <a:pt x="13347" y="4849"/>
                </a:cubicBezTo>
                <a:cubicBezTo>
                  <a:pt x="13383" y="4903"/>
                  <a:pt x="13392" y="4988"/>
                  <a:pt x="13375" y="5092"/>
                </a:cubicBezTo>
                <a:lnTo>
                  <a:pt x="12767" y="5510"/>
                </a:lnTo>
                <a:lnTo>
                  <a:pt x="12767" y="5566"/>
                </a:lnTo>
                <a:cubicBezTo>
                  <a:pt x="12767" y="5637"/>
                  <a:pt x="12784" y="5705"/>
                  <a:pt x="12821" y="5770"/>
                </a:cubicBezTo>
                <a:cubicBezTo>
                  <a:pt x="12855" y="5832"/>
                  <a:pt x="12892" y="5914"/>
                  <a:pt x="12928" y="6012"/>
                </a:cubicBezTo>
                <a:cubicBezTo>
                  <a:pt x="13019" y="6052"/>
                  <a:pt x="13061" y="6080"/>
                  <a:pt x="13058" y="6105"/>
                </a:cubicBezTo>
                <a:cubicBezTo>
                  <a:pt x="13053" y="6134"/>
                  <a:pt x="13022" y="6162"/>
                  <a:pt x="12962" y="6190"/>
                </a:cubicBezTo>
                <a:cubicBezTo>
                  <a:pt x="12903" y="6216"/>
                  <a:pt x="12849" y="6244"/>
                  <a:pt x="12793" y="6272"/>
                </a:cubicBezTo>
                <a:cubicBezTo>
                  <a:pt x="12739" y="6295"/>
                  <a:pt x="12714" y="6320"/>
                  <a:pt x="12714" y="6337"/>
                </a:cubicBezTo>
                <a:cubicBezTo>
                  <a:pt x="12714" y="6354"/>
                  <a:pt x="12694" y="6365"/>
                  <a:pt x="12657" y="6365"/>
                </a:cubicBezTo>
                <a:lnTo>
                  <a:pt x="12550" y="6365"/>
                </a:lnTo>
                <a:lnTo>
                  <a:pt x="12496" y="6365"/>
                </a:lnTo>
                <a:cubicBezTo>
                  <a:pt x="12496" y="6343"/>
                  <a:pt x="12505" y="6331"/>
                  <a:pt x="12522" y="6320"/>
                </a:cubicBezTo>
                <a:cubicBezTo>
                  <a:pt x="12541" y="6314"/>
                  <a:pt x="12550" y="6295"/>
                  <a:pt x="12550" y="6255"/>
                </a:cubicBezTo>
                <a:lnTo>
                  <a:pt x="12293" y="6094"/>
                </a:lnTo>
                <a:lnTo>
                  <a:pt x="12293" y="6122"/>
                </a:lnTo>
                <a:lnTo>
                  <a:pt x="12185" y="5902"/>
                </a:lnTo>
                <a:cubicBezTo>
                  <a:pt x="12219" y="5815"/>
                  <a:pt x="12225" y="5747"/>
                  <a:pt x="12199" y="5710"/>
                </a:cubicBezTo>
                <a:cubicBezTo>
                  <a:pt x="12171" y="5665"/>
                  <a:pt x="12157" y="5620"/>
                  <a:pt x="12157" y="5566"/>
                </a:cubicBezTo>
                <a:cubicBezTo>
                  <a:pt x="12157" y="5422"/>
                  <a:pt x="12092" y="5352"/>
                  <a:pt x="11962" y="5352"/>
                </a:cubicBezTo>
                <a:cubicBezTo>
                  <a:pt x="11832" y="5352"/>
                  <a:pt x="11694" y="5369"/>
                  <a:pt x="11550" y="5408"/>
                </a:cubicBezTo>
                <a:cubicBezTo>
                  <a:pt x="11584" y="5386"/>
                  <a:pt x="11581" y="5360"/>
                  <a:pt x="11536" y="5321"/>
                </a:cubicBezTo>
                <a:cubicBezTo>
                  <a:pt x="11490" y="5276"/>
                  <a:pt x="11459" y="5259"/>
                  <a:pt x="11439" y="5259"/>
                </a:cubicBezTo>
                <a:cubicBezTo>
                  <a:pt x="11295" y="5259"/>
                  <a:pt x="11126" y="5194"/>
                  <a:pt x="10925" y="5067"/>
                </a:cubicBezTo>
                <a:cubicBezTo>
                  <a:pt x="10730" y="4945"/>
                  <a:pt x="10566" y="4880"/>
                  <a:pt x="10439" y="4880"/>
                </a:cubicBezTo>
                <a:cubicBezTo>
                  <a:pt x="10386" y="4880"/>
                  <a:pt x="10321" y="4892"/>
                  <a:pt x="10250" y="4906"/>
                </a:cubicBezTo>
                <a:cubicBezTo>
                  <a:pt x="10179" y="4923"/>
                  <a:pt x="10112" y="4945"/>
                  <a:pt x="10047" y="4962"/>
                </a:cubicBezTo>
                <a:cubicBezTo>
                  <a:pt x="10083" y="4945"/>
                  <a:pt x="10106" y="4897"/>
                  <a:pt x="10114" y="4824"/>
                </a:cubicBezTo>
                <a:lnTo>
                  <a:pt x="9939" y="4516"/>
                </a:lnTo>
                <a:lnTo>
                  <a:pt x="9911" y="4488"/>
                </a:lnTo>
                <a:cubicBezTo>
                  <a:pt x="9857" y="4488"/>
                  <a:pt x="9795" y="4510"/>
                  <a:pt x="9724" y="4553"/>
                </a:cubicBezTo>
                <a:cubicBezTo>
                  <a:pt x="9651" y="4598"/>
                  <a:pt x="9614" y="4558"/>
                  <a:pt x="9614" y="4434"/>
                </a:cubicBezTo>
                <a:cubicBezTo>
                  <a:pt x="9614" y="4417"/>
                  <a:pt x="9623" y="4400"/>
                  <a:pt x="9642" y="4378"/>
                </a:cubicBezTo>
                <a:cubicBezTo>
                  <a:pt x="9659" y="4361"/>
                  <a:pt x="9659" y="4344"/>
                  <a:pt x="9642" y="4327"/>
                </a:cubicBezTo>
                <a:cubicBezTo>
                  <a:pt x="9623" y="4217"/>
                  <a:pt x="9645" y="4124"/>
                  <a:pt x="9710" y="4047"/>
                </a:cubicBezTo>
                <a:cubicBezTo>
                  <a:pt x="9772" y="3968"/>
                  <a:pt x="9823" y="3886"/>
                  <a:pt x="9857" y="3799"/>
                </a:cubicBezTo>
                <a:cubicBezTo>
                  <a:pt x="9894" y="3759"/>
                  <a:pt x="9911" y="3728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5"/>
                  <a:pt x="10176" y="3579"/>
                </a:cubicBezTo>
                <a:cubicBezTo>
                  <a:pt x="10244" y="3534"/>
                  <a:pt x="10321" y="3505"/>
                  <a:pt x="10414" y="3491"/>
                </a:cubicBezTo>
                <a:lnTo>
                  <a:pt x="10439" y="3406"/>
                </a:lnTo>
                <a:cubicBezTo>
                  <a:pt x="10439" y="3370"/>
                  <a:pt x="10343" y="3342"/>
                  <a:pt x="10148" y="3313"/>
                </a:cubicBezTo>
                <a:cubicBezTo>
                  <a:pt x="9956" y="3285"/>
                  <a:pt x="9857" y="3254"/>
                  <a:pt x="9857" y="3220"/>
                </a:cubicBezTo>
                <a:lnTo>
                  <a:pt x="9885" y="3192"/>
                </a:lnTo>
                <a:cubicBezTo>
                  <a:pt x="10066" y="3243"/>
                  <a:pt x="10202" y="3274"/>
                  <a:pt x="10298" y="3285"/>
                </a:cubicBezTo>
                <a:cubicBezTo>
                  <a:pt x="10391" y="3296"/>
                  <a:pt x="10470" y="3285"/>
                  <a:pt x="10535" y="3260"/>
                </a:cubicBezTo>
                <a:cubicBezTo>
                  <a:pt x="10597" y="3231"/>
                  <a:pt x="10671" y="3198"/>
                  <a:pt x="10758" y="3147"/>
                </a:cubicBezTo>
                <a:cubicBezTo>
                  <a:pt x="10843" y="3104"/>
                  <a:pt x="10976" y="3042"/>
                  <a:pt x="11157" y="2960"/>
                </a:cubicBezTo>
                <a:cubicBezTo>
                  <a:pt x="11157" y="2926"/>
                  <a:pt x="11061" y="2890"/>
                  <a:pt x="10866" y="2850"/>
                </a:cubicBezTo>
                <a:cubicBezTo>
                  <a:pt x="10671" y="2816"/>
                  <a:pt x="10549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8" y="2774"/>
                </a:cubicBezTo>
                <a:cubicBezTo>
                  <a:pt x="10857" y="2788"/>
                  <a:pt x="10905" y="2805"/>
                  <a:pt x="10939" y="2828"/>
                </a:cubicBezTo>
                <a:cubicBezTo>
                  <a:pt x="10939" y="2862"/>
                  <a:pt x="10968" y="2884"/>
                  <a:pt x="11021" y="2895"/>
                </a:cubicBezTo>
                <a:cubicBezTo>
                  <a:pt x="11075" y="2901"/>
                  <a:pt x="11120" y="2907"/>
                  <a:pt x="11157" y="2907"/>
                </a:cubicBezTo>
                <a:lnTo>
                  <a:pt x="11360" y="2774"/>
                </a:lnTo>
                <a:lnTo>
                  <a:pt x="11360" y="2689"/>
                </a:lnTo>
                <a:lnTo>
                  <a:pt x="11307" y="2608"/>
                </a:lnTo>
                <a:lnTo>
                  <a:pt x="11603" y="2554"/>
                </a:lnTo>
                <a:cubicBezTo>
                  <a:pt x="11583" y="2537"/>
                  <a:pt x="11589" y="2520"/>
                  <a:pt x="11615" y="2503"/>
                </a:cubicBezTo>
                <a:cubicBezTo>
                  <a:pt x="11643" y="2480"/>
                  <a:pt x="11665" y="2475"/>
                  <a:pt x="11682" y="2475"/>
                </a:cubicBezTo>
                <a:cubicBezTo>
                  <a:pt x="11739" y="2475"/>
                  <a:pt x="11793" y="2503"/>
                  <a:pt x="11852" y="2554"/>
                </a:cubicBezTo>
                <a:cubicBezTo>
                  <a:pt x="11911" y="2608"/>
                  <a:pt x="11951" y="2636"/>
                  <a:pt x="11968" y="2636"/>
                </a:cubicBezTo>
                <a:lnTo>
                  <a:pt x="12239" y="2531"/>
                </a:lnTo>
                <a:cubicBezTo>
                  <a:pt x="12219" y="2509"/>
                  <a:pt x="12245" y="2497"/>
                  <a:pt x="12312" y="2486"/>
                </a:cubicBezTo>
                <a:cubicBezTo>
                  <a:pt x="12380" y="2480"/>
                  <a:pt x="12400" y="2452"/>
                  <a:pt x="12375" y="2410"/>
                </a:cubicBezTo>
                <a:lnTo>
                  <a:pt x="12185" y="2190"/>
                </a:lnTo>
                <a:cubicBezTo>
                  <a:pt x="12166" y="2190"/>
                  <a:pt x="12151" y="2178"/>
                  <a:pt x="12143" y="2150"/>
                </a:cubicBezTo>
                <a:cubicBezTo>
                  <a:pt x="12134" y="2122"/>
                  <a:pt x="12140" y="2111"/>
                  <a:pt x="12157" y="2111"/>
                </a:cubicBezTo>
                <a:cubicBezTo>
                  <a:pt x="12247" y="2111"/>
                  <a:pt x="12273" y="2063"/>
                  <a:pt x="12239" y="1972"/>
                </a:cubicBezTo>
                <a:cubicBezTo>
                  <a:pt x="12166" y="1941"/>
                  <a:pt x="12089" y="1896"/>
                  <a:pt x="12010" y="1848"/>
                </a:cubicBezTo>
                <a:cubicBezTo>
                  <a:pt x="11928" y="1797"/>
                  <a:pt x="11838" y="1769"/>
                  <a:pt x="11739" y="1769"/>
                </a:cubicBezTo>
                <a:cubicBezTo>
                  <a:pt x="11702" y="1769"/>
                  <a:pt x="11663" y="1780"/>
                  <a:pt x="11615" y="1797"/>
                </a:cubicBezTo>
                <a:cubicBezTo>
                  <a:pt x="11572" y="1820"/>
                  <a:pt x="11550" y="1848"/>
                  <a:pt x="11550" y="1890"/>
                </a:cubicBezTo>
                <a:cubicBezTo>
                  <a:pt x="11550" y="1930"/>
                  <a:pt x="11572" y="1947"/>
                  <a:pt x="11615" y="1947"/>
                </a:cubicBezTo>
                <a:cubicBezTo>
                  <a:pt x="11663" y="1947"/>
                  <a:pt x="11694" y="1964"/>
                  <a:pt x="11711" y="2000"/>
                </a:cubicBezTo>
                <a:cubicBezTo>
                  <a:pt x="11747" y="2040"/>
                  <a:pt x="11739" y="2057"/>
                  <a:pt x="11682" y="2057"/>
                </a:cubicBezTo>
                <a:cubicBezTo>
                  <a:pt x="11629" y="2057"/>
                  <a:pt x="11603" y="2063"/>
                  <a:pt x="11603" y="2082"/>
                </a:cubicBezTo>
                <a:cubicBezTo>
                  <a:pt x="11530" y="2082"/>
                  <a:pt x="11462" y="2133"/>
                  <a:pt x="11400" y="2243"/>
                </a:cubicBezTo>
                <a:cubicBezTo>
                  <a:pt x="11338" y="2353"/>
                  <a:pt x="11256" y="2432"/>
                  <a:pt x="11157" y="2475"/>
                </a:cubicBezTo>
                <a:cubicBezTo>
                  <a:pt x="11120" y="2475"/>
                  <a:pt x="11106" y="2463"/>
                  <a:pt x="11117" y="2441"/>
                </a:cubicBezTo>
                <a:cubicBezTo>
                  <a:pt x="11126" y="2421"/>
                  <a:pt x="11120" y="2398"/>
                  <a:pt x="11103" y="2382"/>
                </a:cubicBezTo>
                <a:cubicBezTo>
                  <a:pt x="11083" y="2342"/>
                  <a:pt x="11052" y="2319"/>
                  <a:pt x="11007" y="2311"/>
                </a:cubicBezTo>
                <a:cubicBezTo>
                  <a:pt x="10962" y="2305"/>
                  <a:pt x="10939" y="2283"/>
                  <a:pt x="10939" y="2243"/>
                </a:cubicBezTo>
                <a:cubicBezTo>
                  <a:pt x="10939" y="2209"/>
                  <a:pt x="10962" y="2150"/>
                  <a:pt x="11007" y="2068"/>
                </a:cubicBezTo>
                <a:cubicBezTo>
                  <a:pt x="11052" y="1989"/>
                  <a:pt x="10993" y="1947"/>
                  <a:pt x="10832" y="1947"/>
                </a:cubicBezTo>
                <a:cubicBezTo>
                  <a:pt x="10758" y="1947"/>
                  <a:pt x="10708" y="1972"/>
                  <a:pt x="10677" y="2029"/>
                </a:cubicBezTo>
                <a:cubicBezTo>
                  <a:pt x="10645" y="2082"/>
                  <a:pt x="10612" y="2133"/>
                  <a:pt x="10575" y="2190"/>
                </a:cubicBezTo>
                <a:lnTo>
                  <a:pt x="10278" y="1851"/>
                </a:lnTo>
                <a:lnTo>
                  <a:pt x="10046" y="1825"/>
                </a:lnTo>
                <a:cubicBezTo>
                  <a:pt x="10046" y="1752"/>
                  <a:pt x="10063" y="1693"/>
                  <a:pt x="10095" y="1639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0"/>
                </a:cubicBezTo>
                <a:cubicBezTo>
                  <a:pt x="9772" y="1292"/>
                  <a:pt x="9724" y="1275"/>
                  <a:pt x="9671" y="1275"/>
                </a:cubicBezTo>
                <a:cubicBezTo>
                  <a:pt x="9651" y="1275"/>
                  <a:pt x="9609" y="1292"/>
                  <a:pt x="9541" y="1337"/>
                </a:cubicBezTo>
                <a:cubicBezTo>
                  <a:pt x="9473" y="1377"/>
                  <a:pt x="9411" y="1413"/>
                  <a:pt x="9357" y="1447"/>
                </a:cubicBezTo>
                <a:cubicBezTo>
                  <a:pt x="9303" y="1487"/>
                  <a:pt x="9275" y="1523"/>
                  <a:pt x="9275" y="1557"/>
                </a:cubicBezTo>
                <a:cubicBezTo>
                  <a:pt x="9275" y="1597"/>
                  <a:pt x="9320" y="1614"/>
                  <a:pt x="9411" y="1614"/>
                </a:cubicBezTo>
                <a:lnTo>
                  <a:pt x="9385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3" y="1789"/>
                </a:cubicBezTo>
                <a:cubicBezTo>
                  <a:pt x="9518" y="1817"/>
                  <a:pt x="9577" y="1828"/>
                  <a:pt x="9614" y="1828"/>
                </a:cubicBezTo>
                <a:cubicBezTo>
                  <a:pt x="9651" y="1811"/>
                  <a:pt x="9676" y="1817"/>
                  <a:pt x="9696" y="1851"/>
                </a:cubicBezTo>
                <a:cubicBezTo>
                  <a:pt x="9713" y="1882"/>
                  <a:pt x="9741" y="1893"/>
                  <a:pt x="9778" y="1893"/>
                </a:cubicBezTo>
                <a:lnTo>
                  <a:pt x="9885" y="1854"/>
                </a:lnTo>
                <a:lnTo>
                  <a:pt x="9885" y="1921"/>
                </a:lnTo>
                <a:cubicBezTo>
                  <a:pt x="9866" y="1944"/>
                  <a:pt x="9857" y="1961"/>
                  <a:pt x="9857" y="1975"/>
                </a:cubicBezTo>
                <a:lnTo>
                  <a:pt x="9885" y="2085"/>
                </a:lnTo>
                <a:lnTo>
                  <a:pt x="9614" y="2218"/>
                </a:lnTo>
                <a:cubicBezTo>
                  <a:pt x="9597" y="2235"/>
                  <a:pt x="9577" y="2246"/>
                  <a:pt x="9561" y="2246"/>
                </a:cubicBezTo>
                <a:cubicBezTo>
                  <a:pt x="9544" y="2246"/>
                  <a:pt x="9521" y="2257"/>
                  <a:pt x="9493" y="2274"/>
                </a:cubicBezTo>
                <a:cubicBezTo>
                  <a:pt x="9493" y="2328"/>
                  <a:pt x="9518" y="2385"/>
                  <a:pt x="9566" y="2444"/>
                </a:cubicBezTo>
                <a:cubicBezTo>
                  <a:pt x="9617" y="2500"/>
                  <a:pt x="9563" y="2534"/>
                  <a:pt x="9411" y="2534"/>
                </a:cubicBezTo>
                <a:lnTo>
                  <a:pt x="9329" y="2478"/>
                </a:lnTo>
                <a:cubicBezTo>
                  <a:pt x="9329" y="2407"/>
                  <a:pt x="9258" y="2345"/>
                  <a:pt x="9108" y="2297"/>
                </a:cubicBezTo>
                <a:cubicBezTo>
                  <a:pt x="8959" y="2246"/>
                  <a:pt x="8778" y="2212"/>
                  <a:pt x="8566" y="2193"/>
                </a:cubicBezTo>
                <a:cubicBezTo>
                  <a:pt x="8354" y="2176"/>
                  <a:pt x="8142" y="2164"/>
                  <a:pt x="7930" y="2153"/>
                </a:cubicBezTo>
                <a:cubicBezTo>
                  <a:pt x="7718" y="2142"/>
                  <a:pt x="7557" y="2136"/>
                  <a:pt x="7450" y="2136"/>
                </a:cubicBezTo>
                <a:lnTo>
                  <a:pt x="7004" y="2275"/>
                </a:lnTo>
                <a:lnTo>
                  <a:pt x="7114" y="2534"/>
                </a:lnTo>
                <a:cubicBezTo>
                  <a:pt x="7077" y="2534"/>
                  <a:pt x="7054" y="2546"/>
                  <a:pt x="7046" y="2571"/>
                </a:cubicBezTo>
                <a:cubicBezTo>
                  <a:pt x="7035" y="2599"/>
                  <a:pt x="7049" y="2622"/>
                  <a:pt x="7086" y="2639"/>
                </a:cubicBezTo>
                <a:cubicBezTo>
                  <a:pt x="7049" y="2605"/>
                  <a:pt x="6981" y="2540"/>
                  <a:pt x="6882" y="2444"/>
                </a:cubicBezTo>
                <a:cubicBezTo>
                  <a:pt x="6783" y="2345"/>
                  <a:pt x="6715" y="2303"/>
                  <a:pt x="6679" y="2303"/>
                </a:cubicBezTo>
                <a:lnTo>
                  <a:pt x="6450" y="2241"/>
                </a:lnTo>
                <a:close/>
                <a:moveTo>
                  <a:pt x="8114" y="1662"/>
                </a:moveTo>
                <a:cubicBezTo>
                  <a:pt x="8077" y="1640"/>
                  <a:pt x="8032" y="1623"/>
                  <a:pt x="7978" y="1609"/>
                </a:cubicBezTo>
                <a:cubicBezTo>
                  <a:pt x="7925" y="1592"/>
                  <a:pt x="7879" y="1580"/>
                  <a:pt x="7843" y="1580"/>
                </a:cubicBezTo>
                <a:cubicBezTo>
                  <a:pt x="7806" y="1580"/>
                  <a:pt x="7733" y="1603"/>
                  <a:pt x="7620" y="1645"/>
                </a:cubicBezTo>
                <a:cubicBezTo>
                  <a:pt x="7507" y="1691"/>
                  <a:pt x="7379" y="1744"/>
                  <a:pt x="7241" y="1801"/>
                </a:cubicBezTo>
                <a:cubicBezTo>
                  <a:pt x="7100" y="1860"/>
                  <a:pt x="6967" y="1916"/>
                  <a:pt x="6843" y="1970"/>
                </a:cubicBezTo>
                <a:cubicBezTo>
                  <a:pt x="6715" y="2027"/>
                  <a:pt x="6631" y="2060"/>
                  <a:pt x="6585" y="2080"/>
                </a:cubicBezTo>
                <a:cubicBezTo>
                  <a:pt x="6713" y="2060"/>
                  <a:pt x="6826" y="2027"/>
                  <a:pt x="6930" y="1970"/>
                </a:cubicBezTo>
                <a:cubicBezTo>
                  <a:pt x="7032" y="1916"/>
                  <a:pt x="7142" y="1888"/>
                  <a:pt x="7261" y="1888"/>
                </a:cubicBezTo>
                <a:lnTo>
                  <a:pt x="7343" y="1945"/>
                </a:lnTo>
                <a:cubicBezTo>
                  <a:pt x="7396" y="1962"/>
                  <a:pt x="7444" y="1970"/>
                  <a:pt x="7492" y="1970"/>
                </a:cubicBezTo>
                <a:cubicBezTo>
                  <a:pt x="7538" y="1970"/>
                  <a:pt x="7577" y="1987"/>
                  <a:pt x="7611" y="2027"/>
                </a:cubicBezTo>
                <a:cubicBezTo>
                  <a:pt x="7685" y="2010"/>
                  <a:pt x="7761" y="2015"/>
                  <a:pt x="7843" y="2055"/>
                </a:cubicBezTo>
                <a:lnTo>
                  <a:pt x="7925" y="1998"/>
                </a:lnTo>
                <a:lnTo>
                  <a:pt x="7925" y="1888"/>
                </a:lnTo>
                <a:lnTo>
                  <a:pt x="7896" y="1823"/>
                </a:lnTo>
                <a:lnTo>
                  <a:pt x="7978" y="1849"/>
                </a:lnTo>
                <a:cubicBezTo>
                  <a:pt x="8032" y="1849"/>
                  <a:pt x="8086" y="1806"/>
                  <a:pt x="8139" y="1719"/>
                </a:cubicBezTo>
                <a:lnTo>
                  <a:pt x="8114" y="1662"/>
                </a:lnTo>
                <a:close/>
                <a:moveTo>
                  <a:pt x="12496" y="20256"/>
                </a:moveTo>
                <a:cubicBezTo>
                  <a:pt x="12496" y="20307"/>
                  <a:pt x="12488" y="20332"/>
                  <a:pt x="12468" y="20355"/>
                </a:cubicBezTo>
                <a:cubicBezTo>
                  <a:pt x="13505" y="20174"/>
                  <a:pt x="14485" y="19838"/>
                  <a:pt x="15403" y="19347"/>
                </a:cubicBezTo>
                <a:cubicBezTo>
                  <a:pt x="16322" y="18856"/>
                  <a:pt x="17144" y="18223"/>
                  <a:pt x="17864" y="17450"/>
                </a:cubicBezTo>
                <a:lnTo>
                  <a:pt x="17839" y="17450"/>
                </a:lnTo>
                <a:cubicBezTo>
                  <a:pt x="17765" y="17483"/>
                  <a:pt x="17703" y="17483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4" y="17450"/>
                </a:lnTo>
                <a:lnTo>
                  <a:pt x="17311" y="17554"/>
                </a:lnTo>
                <a:lnTo>
                  <a:pt x="17339" y="17450"/>
                </a:lnTo>
                <a:cubicBezTo>
                  <a:pt x="17282" y="17376"/>
                  <a:pt x="17220" y="17306"/>
                  <a:pt x="17147" y="17246"/>
                </a:cubicBezTo>
                <a:lnTo>
                  <a:pt x="17093" y="17218"/>
                </a:lnTo>
                <a:cubicBezTo>
                  <a:pt x="17059" y="17218"/>
                  <a:pt x="17039" y="17252"/>
                  <a:pt x="17039" y="17323"/>
                </a:cubicBezTo>
                <a:cubicBezTo>
                  <a:pt x="17059" y="17179"/>
                  <a:pt x="17020" y="17057"/>
                  <a:pt x="16926" y="16953"/>
                </a:cubicBezTo>
                <a:cubicBezTo>
                  <a:pt x="16830" y="16848"/>
                  <a:pt x="16712" y="16797"/>
                  <a:pt x="16567" y="16797"/>
                </a:cubicBezTo>
                <a:cubicBezTo>
                  <a:pt x="16567" y="16814"/>
                  <a:pt x="16559" y="16826"/>
                  <a:pt x="16539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1"/>
                </a:lnTo>
                <a:lnTo>
                  <a:pt x="16418" y="16501"/>
                </a:lnTo>
                <a:lnTo>
                  <a:pt x="16390" y="16529"/>
                </a:lnTo>
                <a:cubicBezTo>
                  <a:pt x="16265" y="16512"/>
                  <a:pt x="16175" y="16439"/>
                  <a:pt x="16121" y="16315"/>
                </a:cubicBezTo>
                <a:lnTo>
                  <a:pt x="16067" y="16286"/>
                </a:lnTo>
                <a:lnTo>
                  <a:pt x="16039" y="16315"/>
                </a:lnTo>
                <a:lnTo>
                  <a:pt x="15985" y="16340"/>
                </a:lnTo>
                <a:cubicBezTo>
                  <a:pt x="15878" y="16374"/>
                  <a:pt x="15782" y="16413"/>
                  <a:pt x="15700" y="16445"/>
                </a:cubicBezTo>
                <a:cubicBezTo>
                  <a:pt x="15593" y="16413"/>
                  <a:pt x="15511" y="16363"/>
                  <a:pt x="15457" y="16315"/>
                </a:cubicBezTo>
                <a:lnTo>
                  <a:pt x="15093" y="16340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2" y="16109"/>
                  <a:pt x="14949" y="16077"/>
                  <a:pt x="14875" y="16077"/>
                </a:cubicBezTo>
                <a:cubicBezTo>
                  <a:pt x="14788" y="16077"/>
                  <a:pt x="14694" y="16089"/>
                  <a:pt x="14598" y="16106"/>
                </a:cubicBezTo>
                <a:cubicBezTo>
                  <a:pt x="14505" y="16123"/>
                  <a:pt x="14440" y="16185"/>
                  <a:pt x="14403" y="16281"/>
                </a:cubicBezTo>
                <a:cubicBezTo>
                  <a:pt x="14403" y="16312"/>
                  <a:pt x="14412" y="16351"/>
                  <a:pt x="14432" y="16385"/>
                </a:cubicBezTo>
                <a:cubicBezTo>
                  <a:pt x="14448" y="16425"/>
                  <a:pt x="14465" y="16450"/>
                  <a:pt x="14485" y="16467"/>
                </a:cubicBezTo>
                <a:lnTo>
                  <a:pt x="14485" y="16577"/>
                </a:lnTo>
                <a:lnTo>
                  <a:pt x="14457" y="16656"/>
                </a:lnTo>
                <a:lnTo>
                  <a:pt x="14403" y="16682"/>
                </a:lnTo>
                <a:lnTo>
                  <a:pt x="14375" y="16682"/>
                </a:lnTo>
                <a:lnTo>
                  <a:pt x="14296" y="16467"/>
                </a:lnTo>
                <a:lnTo>
                  <a:pt x="14375" y="16334"/>
                </a:lnTo>
                <a:cubicBezTo>
                  <a:pt x="14358" y="16298"/>
                  <a:pt x="14350" y="16247"/>
                  <a:pt x="14350" y="16191"/>
                </a:cubicBezTo>
                <a:cubicBezTo>
                  <a:pt x="14350" y="16131"/>
                  <a:pt x="14338" y="16086"/>
                  <a:pt x="14321" y="16049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1"/>
                </a:lnTo>
                <a:lnTo>
                  <a:pt x="13903" y="16131"/>
                </a:lnTo>
                <a:lnTo>
                  <a:pt x="13850" y="16188"/>
                </a:lnTo>
                <a:cubicBezTo>
                  <a:pt x="13830" y="16202"/>
                  <a:pt x="13821" y="16219"/>
                  <a:pt x="13821" y="16236"/>
                </a:cubicBezTo>
                <a:cubicBezTo>
                  <a:pt x="13821" y="16258"/>
                  <a:pt x="13813" y="16270"/>
                  <a:pt x="13793" y="16281"/>
                </a:cubicBezTo>
                <a:lnTo>
                  <a:pt x="13768" y="16236"/>
                </a:lnTo>
                <a:lnTo>
                  <a:pt x="13660" y="16236"/>
                </a:lnTo>
                <a:cubicBezTo>
                  <a:pt x="13587" y="16312"/>
                  <a:pt x="13547" y="16397"/>
                  <a:pt x="13539" y="16496"/>
                </a:cubicBezTo>
                <a:lnTo>
                  <a:pt x="13578" y="16549"/>
                </a:lnTo>
                <a:lnTo>
                  <a:pt x="13457" y="16628"/>
                </a:lnTo>
                <a:lnTo>
                  <a:pt x="13429" y="16682"/>
                </a:lnTo>
                <a:lnTo>
                  <a:pt x="13347" y="16738"/>
                </a:lnTo>
                <a:cubicBezTo>
                  <a:pt x="13347" y="16755"/>
                  <a:pt x="13344" y="16767"/>
                  <a:pt x="13335" y="16767"/>
                </a:cubicBezTo>
                <a:cubicBezTo>
                  <a:pt x="13324" y="16767"/>
                  <a:pt x="13321" y="16778"/>
                  <a:pt x="13321" y="16792"/>
                </a:cubicBezTo>
                <a:lnTo>
                  <a:pt x="13321" y="16820"/>
                </a:lnTo>
                <a:lnTo>
                  <a:pt x="13321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8"/>
                </a:lnTo>
                <a:cubicBezTo>
                  <a:pt x="13248" y="16778"/>
                  <a:pt x="13143" y="16682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0"/>
                  <a:pt x="12931" y="16761"/>
                  <a:pt x="12991" y="16798"/>
                </a:cubicBezTo>
                <a:cubicBezTo>
                  <a:pt x="13047" y="16837"/>
                  <a:pt x="13095" y="16877"/>
                  <a:pt x="13132" y="16913"/>
                </a:cubicBezTo>
                <a:cubicBezTo>
                  <a:pt x="13112" y="16896"/>
                  <a:pt x="13090" y="16894"/>
                  <a:pt x="13064" y="16902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8"/>
                </a:lnTo>
                <a:lnTo>
                  <a:pt x="13211" y="17266"/>
                </a:lnTo>
                <a:lnTo>
                  <a:pt x="13211" y="17791"/>
                </a:lnTo>
                <a:lnTo>
                  <a:pt x="13268" y="17930"/>
                </a:lnTo>
                <a:cubicBezTo>
                  <a:pt x="13231" y="18074"/>
                  <a:pt x="13157" y="18192"/>
                  <a:pt x="13050" y="18294"/>
                </a:cubicBezTo>
                <a:lnTo>
                  <a:pt x="13050" y="18266"/>
                </a:lnTo>
                <a:lnTo>
                  <a:pt x="12996" y="18294"/>
                </a:lnTo>
                <a:lnTo>
                  <a:pt x="12957" y="18319"/>
                </a:lnTo>
                <a:lnTo>
                  <a:pt x="12928" y="18452"/>
                </a:lnTo>
                <a:lnTo>
                  <a:pt x="12957" y="18480"/>
                </a:lnTo>
                <a:lnTo>
                  <a:pt x="12957" y="18509"/>
                </a:lnTo>
                <a:lnTo>
                  <a:pt x="12903" y="18452"/>
                </a:lnTo>
                <a:lnTo>
                  <a:pt x="12875" y="18627"/>
                </a:lnTo>
                <a:lnTo>
                  <a:pt x="12714" y="18681"/>
                </a:lnTo>
                <a:cubicBezTo>
                  <a:pt x="12657" y="18720"/>
                  <a:pt x="12635" y="18771"/>
                  <a:pt x="12646" y="18831"/>
                </a:cubicBezTo>
                <a:cubicBezTo>
                  <a:pt x="12654" y="18896"/>
                  <a:pt x="12632" y="18941"/>
                  <a:pt x="12578" y="18980"/>
                </a:cubicBezTo>
                <a:lnTo>
                  <a:pt x="12604" y="19034"/>
                </a:lnTo>
                <a:lnTo>
                  <a:pt x="12522" y="19113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499" y="19229"/>
                  <a:pt x="12496" y="19254"/>
                  <a:pt x="12496" y="19288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7" y="19483"/>
                </a:lnTo>
                <a:lnTo>
                  <a:pt x="12685" y="19398"/>
                </a:lnTo>
                <a:lnTo>
                  <a:pt x="12714" y="19559"/>
                </a:lnTo>
                <a:cubicBezTo>
                  <a:pt x="12714" y="19599"/>
                  <a:pt x="12694" y="19630"/>
                  <a:pt x="12657" y="19669"/>
                </a:cubicBezTo>
                <a:cubicBezTo>
                  <a:pt x="12604" y="19709"/>
                  <a:pt x="12550" y="19746"/>
                  <a:pt x="12496" y="19796"/>
                </a:cubicBezTo>
                <a:cubicBezTo>
                  <a:pt x="12440" y="19844"/>
                  <a:pt x="12414" y="19918"/>
                  <a:pt x="12414" y="20005"/>
                </a:cubicBezTo>
                <a:cubicBezTo>
                  <a:pt x="12414" y="20045"/>
                  <a:pt x="12428" y="20082"/>
                  <a:pt x="12454" y="20127"/>
                </a:cubicBezTo>
                <a:cubicBezTo>
                  <a:pt x="12482" y="20185"/>
                  <a:pt x="12496" y="20225"/>
                  <a:pt x="12496" y="20256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4" name="AutoShape 14"/>
          <p:cNvSpPr/>
          <p:nvPr/>
        </p:nvSpPr>
        <p:spPr bwMode="auto">
          <a:xfrm>
            <a:off x="10635224" y="2354382"/>
            <a:ext cx="277136" cy="4770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561" y="5503"/>
                </a:moveTo>
                <a:cubicBezTo>
                  <a:pt x="20836" y="5503"/>
                  <a:pt x="21078" y="5553"/>
                  <a:pt x="21285" y="5656"/>
                </a:cubicBezTo>
                <a:cubicBezTo>
                  <a:pt x="21498" y="5760"/>
                  <a:pt x="21599" y="5889"/>
                  <a:pt x="21599" y="6045"/>
                </a:cubicBezTo>
                <a:cubicBezTo>
                  <a:pt x="21599" y="6136"/>
                  <a:pt x="21585" y="6208"/>
                  <a:pt x="21556" y="6261"/>
                </a:cubicBezTo>
                <a:lnTo>
                  <a:pt x="8488" y="21266"/>
                </a:lnTo>
                <a:cubicBezTo>
                  <a:pt x="8333" y="21489"/>
                  <a:pt x="8000" y="21599"/>
                  <a:pt x="7493" y="21599"/>
                </a:cubicBezTo>
                <a:cubicBezTo>
                  <a:pt x="7217" y="21599"/>
                  <a:pt x="6961" y="21549"/>
                  <a:pt x="6729" y="21446"/>
                </a:cubicBezTo>
                <a:cubicBezTo>
                  <a:pt x="6497" y="21343"/>
                  <a:pt x="6381" y="21213"/>
                  <a:pt x="6381" y="21057"/>
                </a:cubicBezTo>
                <a:cubicBezTo>
                  <a:pt x="6381" y="21014"/>
                  <a:pt x="6406" y="20973"/>
                  <a:pt x="6454" y="20947"/>
                </a:cubicBezTo>
                <a:lnTo>
                  <a:pt x="11169" y="10444"/>
                </a:lnTo>
                <a:cubicBezTo>
                  <a:pt x="10985" y="10473"/>
                  <a:pt x="10613" y="10531"/>
                  <a:pt x="10058" y="10610"/>
                </a:cubicBezTo>
                <a:cubicBezTo>
                  <a:pt x="9502" y="10689"/>
                  <a:pt x="8874" y="10776"/>
                  <a:pt x="8164" y="10867"/>
                </a:cubicBezTo>
                <a:cubicBezTo>
                  <a:pt x="7454" y="10960"/>
                  <a:pt x="6705" y="11061"/>
                  <a:pt x="5922" y="11171"/>
                </a:cubicBezTo>
                <a:cubicBezTo>
                  <a:pt x="5135" y="11284"/>
                  <a:pt x="4401" y="11387"/>
                  <a:pt x="3724" y="11483"/>
                </a:cubicBezTo>
                <a:cubicBezTo>
                  <a:pt x="3043" y="11579"/>
                  <a:pt x="2459" y="11654"/>
                  <a:pt x="1966" y="11707"/>
                </a:cubicBezTo>
                <a:cubicBezTo>
                  <a:pt x="1473" y="11760"/>
                  <a:pt x="1178" y="11786"/>
                  <a:pt x="1087" y="11786"/>
                </a:cubicBezTo>
                <a:cubicBezTo>
                  <a:pt x="777" y="11786"/>
                  <a:pt x="521" y="11733"/>
                  <a:pt x="314" y="11623"/>
                </a:cubicBezTo>
                <a:cubicBezTo>
                  <a:pt x="106" y="11510"/>
                  <a:pt x="0" y="11385"/>
                  <a:pt x="0" y="11248"/>
                </a:cubicBezTo>
                <a:cubicBezTo>
                  <a:pt x="0" y="11186"/>
                  <a:pt x="14" y="11150"/>
                  <a:pt x="43" y="11133"/>
                </a:cubicBezTo>
                <a:lnTo>
                  <a:pt x="4879" y="424"/>
                </a:lnTo>
                <a:cubicBezTo>
                  <a:pt x="4942" y="302"/>
                  <a:pt x="5067" y="201"/>
                  <a:pt x="5261" y="120"/>
                </a:cubicBezTo>
                <a:cubicBezTo>
                  <a:pt x="5454" y="40"/>
                  <a:pt x="5671" y="0"/>
                  <a:pt x="5922" y="0"/>
                </a:cubicBezTo>
                <a:lnTo>
                  <a:pt x="13874" y="0"/>
                </a:lnTo>
                <a:cubicBezTo>
                  <a:pt x="14155" y="0"/>
                  <a:pt x="14396" y="52"/>
                  <a:pt x="14604" y="153"/>
                </a:cubicBezTo>
                <a:cubicBezTo>
                  <a:pt x="14812" y="256"/>
                  <a:pt x="14918" y="386"/>
                  <a:pt x="14918" y="539"/>
                </a:cubicBezTo>
                <a:cubicBezTo>
                  <a:pt x="14918" y="585"/>
                  <a:pt x="14908" y="623"/>
                  <a:pt x="14894" y="652"/>
                </a:cubicBezTo>
                <a:cubicBezTo>
                  <a:pt x="14879" y="686"/>
                  <a:pt x="14855" y="729"/>
                  <a:pt x="14821" y="779"/>
                </a:cubicBezTo>
                <a:lnTo>
                  <a:pt x="10662" y="6801"/>
                </a:lnTo>
                <a:cubicBezTo>
                  <a:pt x="10845" y="6770"/>
                  <a:pt x="11208" y="6719"/>
                  <a:pt x="11749" y="6647"/>
                </a:cubicBezTo>
                <a:cubicBezTo>
                  <a:pt x="12290" y="6573"/>
                  <a:pt x="12913" y="6491"/>
                  <a:pt x="13618" y="6398"/>
                </a:cubicBezTo>
                <a:cubicBezTo>
                  <a:pt x="14329" y="6307"/>
                  <a:pt x="15063" y="6206"/>
                  <a:pt x="15821" y="6095"/>
                </a:cubicBezTo>
                <a:cubicBezTo>
                  <a:pt x="16575" y="5983"/>
                  <a:pt x="17290" y="5884"/>
                  <a:pt x="17971" y="5800"/>
                </a:cubicBezTo>
                <a:cubicBezTo>
                  <a:pt x="18648" y="5719"/>
                  <a:pt x="19227" y="5647"/>
                  <a:pt x="19706" y="5589"/>
                </a:cubicBezTo>
                <a:cubicBezTo>
                  <a:pt x="20179" y="5534"/>
                  <a:pt x="20464" y="5503"/>
                  <a:pt x="20561" y="550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5" name="AutoShape 81"/>
          <p:cNvSpPr/>
          <p:nvPr/>
        </p:nvSpPr>
        <p:spPr bwMode="auto">
          <a:xfrm>
            <a:off x="935237" y="4086271"/>
            <a:ext cx="362565" cy="292299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82" y="15633"/>
                </a:moveTo>
                <a:cubicBezTo>
                  <a:pt x="11211" y="15633"/>
                  <a:pt x="11622" y="15565"/>
                  <a:pt x="12011" y="15416"/>
                </a:cubicBezTo>
                <a:cubicBezTo>
                  <a:pt x="12403" y="15272"/>
                  <a:pt x="12778" y="15084"/>
                  <a:pt x="13138" y="14855"/>
                </a:cubicBezTo>
                <a:cubicBezTo>
                  <a:pt x="13498" y="14626"/>
                  <a:pt x="13845" y="14361"/>
                  <a:pt x="14181" y="14073"/>
                </a:cubicBezTo>
                <a:cubicBezTo>
                  <a:pt x="14516" y="13774"/>
                  <a:pt x="14844" y="13471"/>
                  <a:pt x="15168" y="13160"/>
                </a:cubicBezTo>
                <a:cubicBezTo>
                  <a:pt x="16142" y="12226"/>
                  <a:pt x="17126" y="11306"/>
                  <a:pt x="18120" y="10410"/>
                </a:cubicBezTo>
                <a:cubicBezTo>
                  <a:pt x="19112" y="9515"/>
                  <a:pt x="20113" y="8616"/>
                  <a:pt x="21120" y="7714"/>
                </a:cubicBezTo>
                <a:cubicBezTo>
                  <a:pt x="21198" y="7640"/>
                  <a:pt x="21279" y="7570"/>
                  <a:pt x="21360" y="7496"/>
                </a:cubicBezTo>
                <a:cubicBezTo>
                  <a:pt x="21443" y="7429"/>
                  <a:pt x="21524" y="7347"/>
                  <a:pt x="21599" y="7250"/>
                </a:cubicBezTo>
                <a:lnTo>
                  <a:pt x="21599" y="19981"/>
                </a:lnTo>
                <a:cubicBezTo>
                  <a:pt x="21599" y="20416"/>
                  <a:pt x="21470" y="20800"/>
                  <a:pt x="21208" y="21118"/>
                </a:cubicBezTo>
                <a:cubicBezTo>
                  <a:pt x="20946" y="21438"/>
                  <a:pt x="20632" y="21599"/>
                  <a:pt x="20265" y="21599"/>
                </a:cubicBezTo>
                <a:lnTo>
                  <a:pt x="1346" y="21599"/>
                </a:lnTo>
                <a:cubicBezTo>
                  <a:pt x="979" y="21599"/>
                  <a:pt x="663" y="21438"/>
                  <a:pt x="396" y="21118"/>
                </a:cubicBezTo>
                <a:cubicBezTo>
                  <a:pt x="132" y="20803"/>
                  <a:pt x="0" y="20419"/>
                  <a:pt x="0" y="19981"/>
                </a:cubicBezTo>
                <a:lnTo>
                  <a:pt x="0" y="7250"/>
                </a:lnTo>
                <a:cubicBezTo>
                  <a:pt x="75" y="7347"/>
                  <a:pt x="156" y="7429"/>
                  <a:pt x="239" y="7496"/>
                </a:cubicBezTo>
                <a:cubicBezTo>
                  <a:pt x="320" y="7570"/>
                  <a:pt x="401" y="7640"/>
                  <a:pt x="479" y="7714"/>
                </a:cubicBezTo>
                <a:cubicBezTo>
                  <a:pt x="1488" y="8616"/>
                  <a:pt x="2487" y="9514"/>
                  <a:pt x="3481" y="10410"/>
                </a:cubicBezTo>
                <a:cubicBezTo>
                  <a:pt x="4473" y="11306"/>
                  <a:pt x="5457" y="12223"/>
                  <a:pt x="6434" y="13160"/>
                </a:cubicBezTo>
                <a:cubicBezTo>
                  <a:pt x="6738" y="13454"/>
                  <a:pt x="7058" y="13744"/>
                  <a:pt x="7394" y="14038"/>
                </a:cubicBezTo>
                <a:cubicBezTo>
                  <a:pt x="7729" y="14338"/>
                  <a:pt x="8079" y="14599"/>
                  <a:pt x="8437" y="14840"/>
                </a:cubicBezTo>
                <a:cubicBezTo>
                  <a:pt x="8797" y="15075"/>
                  <a:pt x="9174" y="15269"/>
                  <a:pt x="9568" y="15413"/>
                </a:cubicBezTo>
                <a:cubicBezTo>
                  <a:pt x="9965" y="15563"/>
                  <a:pt x="10371" y="15633"/>
                  <a:pt x="10782" y="15633"/>
                </a:cubicBezTo>
                <a:moveTo>
                  <a:pt x="10782" y="12413"/>
                </a:moveTo>
                <a:cubicBezTo>
                  <a:pt x="10540" y="12413"/>
                  <a:pt x="10278" y="12334"/>
                  <a:pt x="9996" y="12167"/>
                </a:cubicBezTo>
                <a:cubicBezTo>
                  <a:pt x="9715" y="12005"/>
                  <a:pt x="9441" y="11806"/>
                  <a:pt x="9171" y="11576"/>
                </a:cubicBezTo>
                <a:cubicBezTo>
                  <a:pt x="8900" y="11347"/>
                  <a:pt x="8638" y="11106"/>
                  <a:pt x="8380" y="10854"/>
                </a:cubicBezTo>
                <a:cubicBezTo>
                  <a:pt x="8121" y="10601"/>
                  <a:pt x="7896" y="10390"/>
                  <a:pt x="7700" y="10222"/>
                </a:cubicBezTo>
                <a:cubicBezTo>
                  <a:pt x="6752" y="9356"/>
                  <a:pt x="5819" y="8507"/>
                  <a:pt x="4891" y="7664"/>
                </a:cubicBezTo>
                <a:cubicBezTo>
                  <a:pt x="3966" y="6815"/>
                  <a:pt x="3023" y="5960"/>
                  <a:pt x="2061" y="5087"/>
                </a:cubicBezTo>
                <a:cubicBezTo>
                  <a:pt x="1882" y="4920"/>
                  <a:pt x="1672" y="4691"/>
                  <a:pt x="1434" y="4406"/>
                </a:cubicBezTo>
                <a:cubicBezTo>
                  <a:pt x="1194" y="4118"/>
                  <a:pt x="974" y="3804"/>
                  <a:pt x="766" y="3460"/>
                </a:cubicBezTo>
                <a:cubicBezTo>
                  <a:pt x="560" y="3110"/>
                  <a:pt x="384" y="2761"/>
                  <a:pt x="239" y="2405"/>
                </a:cubicBezTo>
                <a:cubicBezTo>
                  <a:pt x="95" y="2050"/>
                  <a:pt x="22" y="1724"/>
                  <a:pt x="22" y="1436"/>
                </a:cubicBezTo>
                <a:cubicBezTo>
                  <a:pt x="22" y="1051"/>
                  <a:pt x="164" y="713"/>
                  <a:pt x="443" y="425"/>
                </a:cubicBezTo>
                <a:cubicBezTo>
                  <a:pt x="727" y="143"/>
                  <a:pt x="1025" y="0"/>
                  <a:pt x="1346" y="0"/>
                </a:cubicBezTo>
                <a:lnTo>
                  <a:pt x="20265" y="0"/>
                </a:lnTo>
                <a:cubicBezTo>
                  <a:pt x="20583" y="0"/>
                  <a:pt x="20882" y="143"/>
                  <a:pt x="21161" y="425"/>
                </a:cubicBezTo>
                <a:cubicBezTo>
                  <a:pt x="21438" y="713"/>
                  <a:pt x="21577" y="1051"/>
                  <a:pt x="21577" y="1436"/>
                </a:cubicBezTo>
                <a:cubicBezTo>
                  <a:pt x="21577" y="1724"/>
                  <a:pt x="21504" y="2050"/>
                  <a:pt x="21360" y="2405"/>
                </a:cubicBezTo>
                <a:cubicBezTo>
                  <a:pt x="21215" y="2761"/>
                  <a:pt x="21039" y="3110"/>
                  <a:pt x="20833" y="3460"/>
                </a:cubicBezTo>
                <a:cubicBezTo>
                  <a:pt x="20627" y="3804"/>
                  <a:pt x="20402" y="4121"/>
                  <a:pt x="20165" y="4406"/>
                </a:cubicBezTo>
                <a:cubicBezTo>
                  <a:pt x="19927" y="4691"/>
                  <a:pt x="19717" y="4923"/>
                  <a:pt x="19538" y="5087"/>
                </a:cubicBezTo>
                <a:cubicBezTo>
                  <a:pt x="18578" y="5948"/>
                  <a:pt x="17633" y="6803"/>
                  <a:pt x="16708" y="7652"/>
                </a:cubicBezTo>
                <a:cubicBezTo>
                  <a:pt x="15782" y="8501"/>
                  <a:pt x="14844" y="9356"/>
                  <a:pt x="13899" y="10222"/>
                </a:cubicBezTo>
                <a:cubicBezTo>
                  <a:pt x="13703" y="10390"/>
                  <a:pt x="13481" y="10601"/>
                  <a:pt x="13226" y="10854"/>
                </a:cubicBezTo>
                <a:cubicBezTo>
                  <a:pt x="12971" y="11106"/>
                  <a:pt x="12709" y="11347"/>
                  <a:pt x="12435" y="11576"/>
                </a:cubicBezTo>
                <a:cubicBezTo>
                  <a:pt x="12161" y="11806"/>
                  <a:pt x="11884" y="12005"/>
                  <a:pt x="11603" y="12167"/>
                </a:cubicBezTo>
                <a:cubicBezTo>
                  <a:pt x="11321" y="12334"/>
                  <a:pt x="11064" y="12413"/>
                  <a:pt x="10829" y="12413"/>
                </a:cubicBezTo>
                <a:lnTo>
                  <a:pt x="10804" y="12413"/>
                </a:lnTo>
                <a:lnTo>
                  <a:pt x="10782" y="1241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86" name="AutoShape 92"/>
          <p:cNvSpPr/>
          <p:nvPr/>
        </p:nvSpPr>
        <p:spPr bwMode="auto">
          <a:xfrm>
            <a:off x="10636229" y="4021478"/>
            <a:ext cx="385173" cy="32282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4287" y="12517"/>
                </a:moveTo>
                <a:cubicBezTo>
                  <a:pt x="14687" y="12517"/>
                  <a:pt x="15037" y="12647"/>
                  <a:pt x="15346" y="12910"/>
                </a:cubicBezTo>
                <a:lnTo>
                  <a:pt x="20700" y="17164"/>
                </a:lnTo>
                <a:cubicBezTo>
                  <a:pt x="20976" y="17407"/>
                  <a:pt x="21197" y="17703"/>
                  <a:pt x="21357" y="18051"/>
                </a:cubicBezTo>
                <a:cubicBezTo>
                  <a:pt x="21517" y="18398"/>
                  <a:pt x="21599" y="18779"/>
                  <a:pt x="21599" y="19191"/>
                </a:cubicBezTo>
                <a:cubicBezTo>
                  <a:pt x="21599" y="19860"/>
                  <a:pt x="21402" y="20428"/>
                  <a:pt x="21006" y="20896"/>
                </a:cubicBezTo>
                <a:cubicBezTo>
                  <a:pt x="20613" y="21365"/>
                  <a:pt x="20143" y="21599"/>
                  <a:pt x="19594" y="21599"/>
                </a:cubicBezTo>
                <a:cubicBezTo>
                  <a:pt x="19182" y="21599"/>
                  <a:pt x="18810" y="21458"/>
                  <a:pt x="18478" y="21179"/>
                </a:cubicBezTo>
                <a:lnTo>
                  <a:pt x="13128" y="16924"/>
                </a:lnTo>
                <a:cubicBezTo>
                  <a:pt x="12599" y="16498"/>
                  <a:pt x="12319" y="15908"/>
                  <a:pt x="12281" y="15154"/>
                </a:cubicBezTo>
                <a:lnTo>
                  <a:pt x="9713" y="13096"/>
                </a:lnTo>
                <a:lnTo>
                  <a:pt x="8518" y="15233"/>
                </a:lnTo>
                <a:cubicBezTo>
                  <a:pt x="8412" y="15411"/>
                  <a:pt x="8273" y="15504"/>
                  <a:pt x="8101" y="15504"/>
                </a:cubicBezTo>
                <a:cubicBezTo>
                  <a:pt x="7995" y="15504"/>
                  <a:pt x="7901" y="15468"/>
                  <a:pt x="7819" y="15397"/>
                </a:cubicBezTo>
                <a:cubicBezTo>
                  <a:pt x="8233" y="15747"/>
                  <a:pt x="8445" y="16199"/>
                  <a:pt x="8452" y="16746"/>
                </a:cubicBezTo>
                <a:cubicBezTo>
                  <a:pt x="8452" y="16972"/>
                  <a:pt x="8412" y="17187"/>
                  <a:pt x="8334" y="17390"/>
                </a:cubicBezTo>
                <a:cubicBezTo>
                  <a:pt x="8254" y="17591"/>
                  <a:pt x="8150" y="17777"/>
                  <a:pt x="8016" y="17944"/>
                </a:cubicBezTo>
                <a:cubicBezTo>
                  <a:pt x="7884" y="18107"/>
                  <a:pt x="7736" y="18240"/>
                  <a:pt x="7567" y="18342"/>
                </a:cubicBezTo>
                <a:cubicBezTo>
                  <a:pt x="7395" y="18440"/>
                  <a:pt x="7221" y="18488"/>
                  <a:pt x="7042" y="18488"/>
                </a:cubicBezTo>
                <a:cubicBezTo>
                  <a:pt x="6781" y="18488"/>
                  <a:pt x="6545" y="18409"/>
                  <a:pt x="6343" y="18246"/>
                </a:cubicBezTo>
                <a:lnTo>
                  <a:pt x="550" y="13627"/>
                </a:lnTo>
                <a:cubicBezTo>
                  <a:pt x="183" y="13328"/>
                  <a:pt x="0" y="12915"/>
                  <a:pt x="0" y="12379"/>
                </a:cubicBezTo>
                <a:cubicBezTo>
                  <a:pt x="0" y="11939"/>
                  <a:pt x="136" y="11529"/>
                  <a:pt x="416" y="11151"/>
                </a:cubicBezTo>
                <a:cubicBezTo>
                  <a:pt x="694" y="10773"/>
                  <a:pt x="1023" y="10581"/>
                  <a:pt x="1407" y="10581"/>
                </a:cubicBezTo>
                <a:cubicBezTo>
                  <a:pt x="1673" y="10581"/>
                  <a:pt x="1925" y="10682"/>
                  <a:pt x="2174" y="10880"/>
                </a:cubicBezTo>
                <a:cubicBezTo>
                  <a:pt x="2024" y="10756"/>
                  <a:pt x="1944" y="10586"/>
                  <a:pt x="1939" y="10380"/>
                </a:cubicBezTo>
                <a:cubicBezTo>
                  <a:pt x="1939" y="10310"/>
                  <a:pt x="1967" y="10202"/>
                  <a:pt x="2026" y="10058"/>
                </a:cubicBezTo>
                <a:lnTo>
                  <a:pt x="5792" y="3271"/>
                </a:lnTo>
                <a:cubicBezTo>
                  <a:pt x="5898" y="3094"/>
                  <a:pt x="6034" y="2998"/>
                  <a:pt x="6209" y="2989"/>
                </a:cubicBezTo>
                <a:cubicBezTo>
                  <a:pt x="6329" y="2989"/>
                  <a:pt x="6418" y="3029"/>
                  <a:pt x="6479" y="3111"/>
                </a:cubicBezTo>
                <a:cubicBezTo>
                  <a:pt x="6293" y="2947"/>
                  <a:pt x="6140" y="2755"/>
                  <a:pt x="6027" y="2529"/>
                </a:cubicBezTo>
                <a:cubicBezTo>
                  <a:pt x="5914" y="2303"/>
                  <a:pt x="5860" y="2052"/>
                  <a:pt x="5860" y="1770"/>
                </a:cubicBezTo>
                <a:cubicBezTo>
                  <a:pt x="5860" y="1329"/>
                  <a:pt x="6001" y="926"/>
                  <a:pt x="6289" y="556"/>
                </a:cubicBezTo>
                <a:cubicBezTo>
                  <a:pt x="6573" y="189"/>
                  <a:pt x="6898" y="0"/>
                  <a:pt x="7268" y="0"/>
                </a:cubicBezTo>
                <a:cubicBezTo>
                  <a:pt x="7515" y="0"/>
                  <a:pt x="7750" y="90"/>
                  <a:pt x="7964" y="259"/>
                </a:cubicBezTo>
                <a:lnTo>
                  <a:pt x="13757" y="4881"/>
                </a:lnTo>
                <a:cubicBezTo>
                  <a:pt x="13931" y="5025"/>
                  <a:pt x="14065" y="5205"/>
                  <a:pt x="14162" y="5426"/>
                </a:cubicBezTo>
                <a:cubicBezTo>
                  <a:pt x="14258" y="5646"/>
                  <a:pt x="14310" y="5889"/>
                  <a:pt x="14310" y="6151"/>
                </a:cubicBezTo>
                <a:cubicBezTo>
                  <a:pt x="14310" y="6374"/>
                  <a:pt x="14270" y="6594"/>
                  <a:pt x="14190" y="6806"/>
                </a:cubicBezTo>
                <a:cubicBezTo>
                  <a:pt x="14112" y="7021"/>
                  <a:pt x="14014" y="7204"/>
                  <a:pt x="13891" y="7368"/>
                </a:cubicBezTo>
                <a:cubicBezTo>
                  <a:pt x="13771" y="7529"/>
                  <a:pt x="13623" y="7662"/>
                  <a:pt x="13442" y="7763"/>
                </a:cubicBezTo>
                <a:cubicBezTo>
                  <a:pt x="13260" y="7871"/>
                  <a:pt x="13081" y="7921"/>
                  <a:pt x="12900" y="7921"/>
                </a:cubicBezTo>
                <a:cubicBezTo>
                  <a:pt x="12655" y="7921"/>
                  <a:pt x="12397" y="7820"/>
                  <a:pt x="12135" y="7611"/>
                </a:cubicBezTo>
                <a:cubicBezTo>
                  <a:pt x="12284" y="7738"/>
                  <a:pt x="12366" y="7902"/>
                  <a:pt x="12373" y="8111"/>
                </a:cubicBezTo>
                <a:cubicBezTo>
                  <a:pt x="12373" y="8238"/>
                  <a:pt x="12342" y="8348"/>
                  <a:pt x="12281" y="8449"/>
                </a:cubicBezTo>
                <a:lnTo>
                  <a:pt x="11100" y="10581"/>
                </a:lnTo>
                <a:lnTo>
                  <a:pt x="13656" y="12625"/>
                </a:lnTo>
                <a:cubicBezTo>
                  <a:pt x="13762" y="12588"/>
                  <a:pt x="13865" y="12563"/>
                  <a:pt x="13971" y="12546"/>
                </a:cubicBezTo>
                <a:cubicBezTo>
                  <a:pt x="14077" y="12526"/>
                  <a:pt x="14183" y="12517"/>
                  <a:pt x="14287" y="1251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defTabSz="171133">
              <a:defRPr/>
            </a:pPr>
            <a:endParaRPr lang="es-ES" sz="1050" dirty="0">
              <a:solidFill>
                <a:srgbClr val="44CEB9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4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36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7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2311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Rectangle 7"/>
          <p:cNvSpPr/>
          <p:nvPr/>
        </p:nvSpPr>
        <p:spPr>
          <a:xfrm>
            <a:off x="-38878" y="1"/>
            <a:ext cx="6133292" cy="6872051"/>
          </a:xfrm>
          <a:prstGeom prst="rect">
            <a:avLst/>
          </a:prstGeom>
          <a:solidFill>
            <a:srgbClr val="000000">
              <a:alpha val="6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4414" y="1"/>
            <a:ext cx="6092826" cy="6858000"/>
          </a:xfrm>
          <a:prstGeom prst="rect">
            <a:avLst/>
          </a:prstGeom>
          <a:solidFill>
            <a:schemeClr val="bg2">
              <a:alpha val="9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noAutofit/>
          </a:bodyPr>
          <a:lstStyle/>
          <a:p>
            <a:pPr algn="ctr" defTabSz="914083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1094126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Chart 27"/>
          <p:cNvGraphicFramePr/>
          <p:nvPr/>
        </p:nvGraphicFramePr>
        <p:xfrm>
          <a:off x="6684994" y="1782775"/>
          <a:ext cx="4412880" cy="2943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36849" y="449555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prstClr val="white"/>
                </a:solidFill>
                <a:cs typeface="+mn-ea"/>
                <a:sym typeface="+mn-lt"/>
              </a:rPr>
              <a:t>去年市场数据</a:t>
            </a:r>
            <a:endParaRPr lang="en-US" sz="27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8132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prstClr val="white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4995" y="449554"/>
            <a:ext cx="44282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zh-CN" altLang="en-US" sz="2700" b="1" dirty="0" smtClean="0">
                <a:solidFill>
                  <a:srgbClr val="737572"/>
                </a:solidFill>
                <a:cs typeface="+mn-ea"/>
                <a:sym typeface="+mn-lt"/>
              </a:rPr>
              <a:t>今年市场预估</a:t>
            </a:r>
            <a:endParaRPr lang="en-US" sz="2700" b="1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86278" y="884072"/>
            <a:ext cx="402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083"/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Write here your great subtitle</a:t>
            </a:r>
          </a:p>
        </p:txBody>
      </p:sp>
      <p:sp>
        <p:nvSpPr>
          <p:cNvPr id="12" name="Subtitle 2"/>
          <p:cNvSpPr txBox="1"/>
          <p:nvPr/>
        </p:nvSpPr>
        <p:spPr>
          <a:xfrm>
            <a:off x="6578446" y="4902493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srgbClr val="737572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  <p:sp>
        <p:nvSpPr>
          <p:cNvPr id="13" name="Subtitle 2"/>
          <p:cNvSpPr txBox="1"/>
          <p:nvPr/>
        </p:nvSpPr>
        <p:spPr>
          <a:xfrm>
            <a:off x="1036849" y="4874154"/>
            <a:ext cx="4816335" cy="1330518"/>
          </a:xfrm>
          <a:prstGeom prst="rect">
            <a:avLst/>
          </a:prstGeom>
        </p:spPr>
        <p:txBody>
          <a:bodyPr vert="horz" lIns="108864" tIns="54432" rIns="108864" bIns="54432" numCol="1" spcCol="639968" rtlCol="0">
            <a:spAutoFit/>
          </a:bodyPr>
          <a:lstStyle>
            <a:lvl1pPr marL="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1pPr>
            <a:lvl2pPr marL="108839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2pPr>
            <a:lvl3pPr marL="217741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3pPr>
            <a:lvl4pPr marL="3265805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4pPr>
            <a:lvl5pPr marL="4354830" indent="0" algn="l" defTabSz="1088390" rtl="0" eaLnBrk="1" latinLnBrk="0" hangingPunct="1">
              <a:spcBef>
                <a:spcPct val="20000"/>
              </a:spcBef>
              <a:buFont typeface="Arial" panose="020B0604020202020204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+mn-ea"/>
                <a:cs typeface="Calibri" panose="020F0502020204030204"/>
              </a:defRPr>
            </a:lvl5pPr>
            <a:lvl6pPr marL="5987415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07644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16483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253220" indent="-544195" algn="l" defTabSz="108839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44195">
              <a:lnSpc>
                <a:spcPct val="140000"/>
              </a:lnSpc>
            </a:pP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ipsum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dolor sit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amet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consectetur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adipiscing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mauris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lorem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rutrum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id,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suscipit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in dui.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Donec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vitae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dapibus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Vestibulum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nunc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sem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finibus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quis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elementum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ac,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varius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 ac </a:t>
            </a:r>
            <a:r>
              <a:rPr lang="en-US" sz="1450" dirty="0" err="1">
                <a:solidFill>
                  <a:prstClr val="white"/>
                </a:solidFill>
                <a:latin typeface="+mn-lt"/>
                <a:cs typeface="+mn-ea"/>
                <a:sym typeface="+mn-lt"/>
              </a:rPr>
              <a:t>tellus</a:t>
            </a:r>
            <a:r>
              <a:rPr lang="en-US" sz="1450" dirty="0">
                <a:solidFill>
                  <a:prstClr val="white"/>
                </a:solidFill>
                <a:latin typeface="+mn-lt"/>
                <a:cs typeface="+mn-ea"/>
                <a:sym typeface="+mn-lt"/>
              </a:rPr>
              <a:t>. Nam</a:t>
            </a:r>
          </a:p>
        </p:txBody>
      </p:sp>
    </p:spTree>
    <p:extLst>
      <p:ext uri="{BB962C8B-B14F-4D97-AF65-F5344CB8AC3E}">
        <p14:creationId xmlns:p14="http://schemas.microsoft.com/office/powerpoint/2010/main" val="19678923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65178" y="1413064"/>
            <a:ext cx="10362441" cy="3436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ligula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hendrerit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luctus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Phasellus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pretium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libero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id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odio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tempus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nibh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Curabitur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mi. Cum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sociis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natoque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penatibus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magnis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dis parturient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montes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nascetur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ridiculus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mus.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sapien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rhoncus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eleifend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sodales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auctor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ac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massa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justo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risus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at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suscipit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vitae magna.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laoreet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urna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sit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tortor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ornare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ex, et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felis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eu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dolor.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non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leo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</a:t>
            </a:r>
          </a:p>
          <a:p>
            <a:pPr defTabSz="914083">
              <a:lnSpc>
                <a:spcPct val="120000"/>
              </a:lnSpc>
            </a:pP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  <a:p>
            <a:pPr defTabSz="914083">
              <a:lnSpc>
                <a:spcPct val="120000"/>
              </a:lnSpc>
            </a:pP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Vivamus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pharetra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iaculis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sed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dui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mollis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dignissim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ante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vel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pulvinar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nisi.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sagittis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Maecenas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quis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semper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Praesent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augue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orci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malesuada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egestas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aliquam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Integer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erat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Etiam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nec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dapibus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diam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,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cursus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diam.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Morbi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in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tellus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purus</a:t>
            </a:r>
            <a:r>
              <a:rPr lang="en-US" sz="14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rgbClr val="737572"/>
                </a:solidFill>
                <a:cs typeface="+mn-ea"/>
                <a:sym typeface="+mn-lt"/>
              </a:rPr>
              <a:t>congue</a:t>
            </a:r>
            <a:endParaRPr lang="en-US" sz="1400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7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2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96859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Table 79"/>
          <p:cNvGraphicFramePr>
            <a:graphicFrameLocks noGrp="1"/>
          </p:cNvGraphicFramePr>
          <p:nvPr/>
        </p:nvGraphicFramePr>
        <p:xfrm>
          <a:off x="1101699" y="1926519"/>
          <a:ext cx="3749410" cy="300496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356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563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M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W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T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S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353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sz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22</a:t>
                      </a:r>
                      <a:endParaRPr lang="en-US" sz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23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24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25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26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08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27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28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39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31</a:t>
                      </a:r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45720" marR="45720" marT="22860" marB="22860"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5656792" y="2081355"/>
            <a:ext cx="4378086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rgbClr val="445469"/>
                </a:solidFill>
                <a:cs typeface="+mn-ea"/>
                <a:sym typeface="+mn-lt"/>
              </a:rPr>
              <a:t>Save the Date</a:t>
            </a:r>
          </a:p>
          <a:p>
            <a:pPr defTabSz="914083">
              <a:lnSpc>
                <a:spcPct val="80000"/>
              </a:lnSpc>
            </a:pPr>
            <a:r>
              <a:rPr lang="en-US" sz="3600" dirty="0">
                <a:solidFill>
                  <a:schemeClr val="accent1"/>
                </a:solidFill>
                <a:cs typeface="+mn-ea"/>
                <a:sym typeface="+mn-lt"/>
              </a:rPr>
              <a:t>Mark your Calendar</a:t>
            </a:r>
            <a:endParaRPr lang="en-US" sz="48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656792" y="1823790"/>
            <a:ext cx="3564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400" dirty="0">
                <a:solidFill>
                  <a:srgbClr val="445469"/>
                </a:solidFill>
                <a:cs typeface="+mn-ea"/>
                <a:sym typeface="+mn-lt"/>
              </a:rPr>
              <a:t>EDITABLE CALENDAR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527521" y="1878110"/>
            <a:ext cx="70970" cy="1112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83"/>
            <a:endParaRPr lang="en-US" sz="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56792" y="3018273"/>
            <a:ext cx="356449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3"/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Lorem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ipsum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dolor sit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amet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consectetur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adipiscing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scelerisque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est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eget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tincidunt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venenatis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In non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eros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lacus.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Fusce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metus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turpis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bibendum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in mi a,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tristique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maximus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elit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Aenean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vitae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nulla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vehicula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imperdiet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arcu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consequat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fringilla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lectus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Donec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mattis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nisi,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ut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rutrum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 </a:t>
            </a:r>
            <a:r>
              <a:rPr lang="en-US" sz="1600" dirty="0" err="1">
                <a:solidFill>
                  <a:srgbClr val="737572"/>
                </a:solidFill>
                <a:cs typeface="+mn-ea"/>
                <a:sym typeface="+mn-lt"/>
              </a:rPr>
              <a:t>neque</a:t>
            </a:r>
            <a:r>
              <a:rPr lang="en-US" sz="1600" dirty="0">
                <a:solidFill>
                  <a:srgbClr val="737572"/>
                </a:solidFill>
                <a:cs typeface="+mn-ea"/>
                <a:sym typeface="+mn-lt"/>
              </a:rPr>
              <a:t>. </a:t>
            </a:r>
          </a:p>
        </p:txBody>
      </p:sp>
      <p:sp>
        <p:nvSpPr>
          <p:cNvPr id="7" name="TextBox 49"/>
          <p:cNvSpPr txBox="1"/>
          <p:nvPr/>
        </p:nvSpPr>
        <p:spPr>
          <a:xfrm>
            <a:off x="1065178" y="838036"/>
            <a:ext cx="7013610" cy="39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欢迎关注</a:t>
            </a:r>
            <a:r>
              <a:rPr lang="en-US" altLang="zh-CN" sz="2400" dirty="0" smtClean="0">
                <a:solidFill>
                  <a:schemeClr val="tx2"/>
                </a:solidFill>
                <a:cs typeface="+mn-ea"/>
                <a:sym typeface="+mn-lt"/>
              </a:rPr>
              <a:t>Kevin</a:t>
            </a:r>
            <a:r>
              <a:rPr lang="zh-CN" altLang="en-US" sz="2400" dirty="0" smtClean="0">
                <a:solidFill>
                  <a:schemeClr val="tx2"/>
                </a:solidFill>
                <a:cs typeface="+mn-ea"/>
                <a:sym typeface="+mn-lt"/>
              </a:rPr>
              <a:t>刘匠</a:t>
            </a:r>
            <a:endParaRPr lang="en-US" sz="2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537556"/>
            <a:ext cx="4378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cs typeface="+mn-ea"/>
                <a:sym typeface="+mn-lt"/>
              </a:rPr>
              <a:t>LET‘S MAKE YOUR PPT EASY</a:t>
            </a:r>
            <a:endParaRPr lang="en-US" sz="1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9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564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941677" y="1566278"/>
            <a:ext cx="23086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0" b="1" dirty="0" smtClean="0">
                <a:solidFill>
                  <a:schemeClr val="bg1"/>
                </a:solidFill>
                <a:cs typeface="+mn-ea"/>
                <a:sym typeface="+mn-lt"/>
              </a:rPr>
              <a:t>201X</a:t>
            </a:r>
            <a:endParaRPr lang="zh-CN" altLang="en-US" sz="8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2" name="矩形 61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3821373" y="3874638"/>
            <a:ext cx="45492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adipiscing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elit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ipsum vitae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tortor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cs typeface="+mn-ea"/>
                <a:sym typeface="+mn-lt"/>
              </a:rPr>
              <a:t>accumsan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, a </a:t>
            </a:r>
            <a:r>
              <a:rPr lang="en-US" altLang="zh-CN" sz="1400" dirty="0" err="1" smtClean="0">
                <a:solidFill>
                  <a:schemeClr val="bg1"/>
                </a:solidFill>
                <a:cs typeface="+mn-ea"/>
                <a:sym typeface="+mn-lt"/>
              </a:rPr>
              <a:t>pulvinar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48624" y="279795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bg1"/>
                </a:solidFill>
                <a:cs typeface="+mn-ea"/>
                <a:sym typeface="+mn-lt"/>
              </a:rPr>
              <a:t>简约大气商务模板</a:t>
            </a:r>
            <a:endParaRPr lang="zh-CN" altLang="en-US" sz="4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667530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人：</a:t>
            </a:r>
            <a:r>
              <a:rPr lang="en-US" altLang="zh-CN" sz="1400" dirty="0" smtClean="0">
                <a:solidFill>
                  <a:schemeClr val="bg1"/>
                </a:solidFill>
                <a:cs typeface="+mn-ea"/>
                <a:sym typeface="+mn-lt"/>
              </a:rPr>
              <a:t>Kevin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刘匠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3659170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497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94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3" y="873485"/>
            <a:ext cx="6228178" cy="54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19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4" y="4437115"/>
            <a:ext cx="860743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www.1ppt.cn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403" y="315180"/>
            <a:ext cx="10282184" cy="268177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24419" y="3097348"/>
            <a:ext cx="5471583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775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5336" y="3097345"/>
            <a:ext cx="52493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03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19" y="1187511"/>
            <a:ext cx="5077175" cy="2843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37" y="4031249"/>
            <a:ext cx="5913483" cy="2673714"/>
          </a:xfrm>
          <a:prstGeom prst="rect">
            <a:avLst/>
          </a:prstGeom>
        </p:spPr>
      </p:pic>
      <p:sp>
        <p:nvSpPr>
          <p:cNvPr id="9" name="TextBox 100"/>
          <p:cNvSpPr txBox="1"/>
          <p:nvPr/>
        </p:nvSpPr>
        <p:spPr>
          <a:xfrm>
            <a:off x="6354599" y="1251517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Robert Griesemer, Rob Pike 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 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 Thompson。Robert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在开发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Google V8、Chubby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HotSpot JVM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的主要贡献者；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Unix、UTF-8、plan9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语言的作者、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之父。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100"/>
          <p:cNvSpPr txBox="1"/>
          <p:nvPr/>
        </p:nvSpPr>
        <p:spPr>
          <a:xfrm>
            <a:off x="935907" y="4490940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Russ Cox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也是目前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的领导者之一，他和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 Pike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一起领导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Ian Lance Taylor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的作者之一，目前负责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实现；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Brad Fitzpatrick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Memcache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的作者，目前主要是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HTTP2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的实现作者。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8183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35" y="1187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6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</a:t>
            </a:r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Features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命令式语言，非函数式语言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编译式语言，非解析式语言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强类型语言，非弱类型语言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带垃圾回收，多核并发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支持直接集成编译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306258" y="4888257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天生集成通信管道 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channel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039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Features</a:t>
            </a: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天生集成并发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goroutine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支持面向对象编程</a:t>
            </a:r>
            <a:r>
              <a:rPr lang="zh-CN" altLang="en-US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，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强调</a:t>
            </a:r>
            <a:r>
              <a:rPr lang="en-US" altLang="zh-CN" sz="1400" dirty="0" smtClean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composition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支持反射，编译执行极快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跨平台语言，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ios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Windows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完成开源，免费使用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2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26" name="TextBox 50"/>
          <p:cNvSpPr txBox="1"/>
          <p:nvPr/>
        </p:nvSpPr>
        <p:spPr>
          <a:xfrm>
            <a:off x="7306257" y="4887165"/>
            <a:ext cx="443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标准库提供基于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Web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和网络的程序所需的所有核心库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5766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Application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1" y="1187511"/>
            <a:ext cx="1496908" cy="12768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72" y="2464377"/>
            <a:ext cx="2021282" cy="11424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29" y="3387594"/>
            <a:ext cx="1329715" cy="1701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68" y="4471466"/>
            <a:ext cx="1489733" cy="1526366"/>
          </a:xfrm>
          <a:prstGeom prst="rect">
            <a:avLst/>
          </a:prstGeom>
        </p:spPr>
      </p:pic>
      <p:sp>
        <p:nvSpPr>
          <p:cNvPr id="27" name="TextBox 50"/>
          <p:cNvSpPr txBox="1"/>
          <p:nvPr/>
        </p:nvSpPr>
        <p:spPr>
          <a:xfrm>
            <a:off x="8435888" y="5867027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utron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2" y="3606841"/>
            <a:ext cx="1868540" cy="1192129"/>
          </a:xfrm>
          <a:prstGeom prst="rect">
            <a:avLst/>
          </a:prstGeom>
        </p:spPr>
      </p:pic>
      <p:sp>
        <p:nvSpPr>
          <p:cNvPr id="29" name="TextBox 50"/>
          <p:cNvSpPr txBox="1"/>
          <p:nvPr/>
        </p:nvSpPr>
        <p:spPr>
          <a:xfrm>
            <a:off x="886148" y="4782735"/>
            <a:ext cx="142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Pholcus</a:t>
            </a:r>
            <a:r>
              <a:rPr 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zh-CN" alt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幽灵蛛）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480" y="906923"/>
            <a:ext cx="1795597" cy="561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144" y="1425107"/>
            <a:ext cx="1514382" cy="1504127"/>
          </a:xfrm>
          <a:prstGeom prst="rect">
            <a:avLst/>
          </a:prstGeom>
        </p:spPr>
      </p:pic>
      <p:sp>
        <p:nvSpPr>
          <p:cNvPr id="32" name="TextBox 50"/>
          <p:cNvSpPr txBox="1"/>
          <p:nvPr/>
        </p:nvSpPr>
        <p:spPr>
          <a:xfrm>
            <a:off x="7689663" y="2929234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Revel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050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Install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250720"/>
            <a:ext cx="8991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Install</a:t>
            </a: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  </a:t>
            </a: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https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://studygolang.com/dl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6303236" y="5501721"/>
            <a:ext cx="484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Source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 https://github.com/golang/go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86" y="1969471"/>
            <a:ext cx="3117972" cy="2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27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root/Go path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0" y="1661930"/>
            <a:ext cx="9121930" cy="12345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790" y="3677747"/>
            <a:ext cx="9144792" cy="2850127"/>
          </a:xfrm>
          <a:prstGeom prst="rect">
            <a:avLst/>
          </a:prstGeom>
        </p:spPr>
      </p:pic>
      <p:sp>
        <p:nvSpPr>
          <p:cNvPr id="10" name="TextBox 50"/>
          <p:cNvSpPr txBox="1"/>
          <p:nvPr/>
        </p:nvSpPr>
        <p:spPr>
          <a:xfrm>
            <a:off x="1154790" y="1270873"/>
            <a:ext cx="257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oot setting</a:t>
            </a:r>
            <a:endParaRPr lang="en-US" altLang="zh-CN" sz="2000" b="1" dirty="0" smtClean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154789" y="3286640"/>
            <a:ext cx="257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en-US" altLang="zh-CN" sz="2000" b="1" dirty="0" smtClean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ath setting</a:t>
            </a:r>
          </a:p>
        </p:txBody>
      </p:sp>
    </p:spTree>
    <p:extLst>
      <p:ext uri="{BB962C8B-B14F-4D97-AF65-F5344CB8AC3E}">
        <p14:creationId xmlns:p14="http://schemas.microsoft.com/office/powerpoint/2010/main" val="1343780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2192</Words>
  <Application>Microsoft Office PowerPoint</Application>
  <PresentationFormat>宽屏</PresentationFormat>
  <Paragraphs>258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Lato</vt:lpstr>
      <vt:lpstr>等线</vt:lpstr>
      <vt:lpstr>仿宋</vt:lpstr>
      <vt:lpstr>宋体</vt:lpstr>
      <vt:lpstr>微软雅黑</vt:lpstr>
      <vt:lpstr>Arial</vt:lpstr>
      <vt:lpstr>Calibri</vt:lpstr>
      <vt:lpstr>Calibri Light</vt:lpstr>
      <vt:lpstr>Wingdings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lenovo</cp:lastModifiedBy>
  <cp:revision>136</cp:revision>
  <dcterms:created xsi:type="dcterms:W3CDTF">2016-12-13T08:41:51Z</dcterms:created>
  <dcterms:modified xsi:type="dcterms:W3CDTF">2017-11-18T04:31:24Z</dcterms:modified>
</cp:coreProperties>
</file>