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81" r:id="rId3"/>
    <p:sldId id="375" r:id="rId4"/>
    <p:sldId id="382" r:id="rId5"/>
    <p:sldId id="380" r:id="rId6"/>
    <p:sldId id="284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9928-B102-49DA-BC3F-B1429420C51E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B100-8CEC-4F04-AC2A-8CE44293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1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896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B7DF-692C-4B0D-A779-6487DB63A4DC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9037122" y="5999559"/>
            <a:ext cx="2680207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spring.io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328546-68CB-8042-AD82-AF018942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10" y="1214086"/>
            <a:ext cx="6422320" cy="20872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4B84C41-1E76-2F4B-9679-02E18229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62" y="3856699"/>
            <a:ext cx="24003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70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History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F9480-7D83-6646-80B3-4B3816B3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600200"/>
            <a:ext cx="9226217" cy="3494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F428EB-877F-8846-8623-4802AE76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" y="502481"/>
            <a:ext cx="797911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65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Framework - Overview 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TextBox 50"/>
          <p:cNvSpPr txBox="1"/>
          <p:nvPr/>
        </p:nvSpPr>
        <p:spPr>
          <a:xfrm>
            <a:off x="360387" y="1626251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endParaRPr lang="en-US" altLang="zh-CN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Hans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E734B-AD0B-024A-B484-2C9179A7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49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Framework - Features 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TextBox 50"/>
          <p:cNvSpPr txBox="1"/>
          <p:nvPr/>
        </p:nvSpPr>
        <p:spPr>
          <a:xfrm>
            <a:off x="360387" y="1792505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Core technologies: dependency injection, events, resources, i18n, validation, data binding, type conversion,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SpEL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 AOP.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Testing: mock objects,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TestContext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framework, Spring MVC Test,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WebTestClient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Data Access: transactions, DAO support, JDBC, ORM, Marshalling XML.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MVC and Spring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WebFlux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web frameworks.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Integration: remoting, JMS, JCA, JMX, email, tasks, scheduling, cache.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Languages: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Kotlin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 Groovy, dynamic languages.</a:t>
            </a:r>
            <a:endParaRPr lang="en-US" altLang="zh-CN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E734B-AD0B-024A-B484-2C9179A7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64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81051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推荐书籍</a:t>
            </a:r>
            <a:endParaRPr lang="en-US" altLang="zh-CN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29189C-E5D4-BF4A-B980-5ACBAC04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3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40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1461</Words>
  <Application>Microsoft Macintosh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Microsoft Office 用户</cp:lastModifiedBy>
  <cp:revision>766</cp:revision>
  <dcterms:created xsi:type="dcterms:W3CDTF">2018-01-27T02:13:00Z</dcterms:created>
  <dcterms:modified xsi:type="dcterms:W3CDTF">2019-02-13T07:52:24Z</dcterms:modified>
</cp:coreProperties>
</file>