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"/>
  </p:notesMasterIdLst>
  <p:sldIdLst>
    <p:sldId id="306" r:id="rId2"/>
    <p:sldId id="330" r:id="rId3"/>
    <p:sldId id="368" r:id="rId4"/>
    <p:sldId id="369" r:id="rId5"/>
    <p:sldId id="367" r:id="rId6"/>
    <p:sldId id="32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001004"/>
    <a:srgbClr val="06080A"/>
    <a:srgbClr val="F3644B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howGuides="1">
      <p:cViewPr varScale="1">
        <p:scale>
          <a:sx n="107" d="100"/>
          <a:sy n="107" d="100"/>
        </p:scale>
        <p:origin x="736" y="1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7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2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128735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6" r:id="rId3"/>
    <p:sldLayoutId id="2147483670" r:id="rId4"/>
  </p:sldLayoutIdLst>
  <p:hf hdr="0" ftr="0" dt="0"/>
  <p:txStyles>
    <p:titleStyle>
      <a:lvl1pPr algn="l" defTabSz="914083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0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0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5" name="TextBox 100"/>
          <p:cNvSpPr txBox="1"/>
          <p:nvPr/>
        </p:nvSpPr>
        <p:spPr>
          <a:xfrm>
            <a:off x="7113319" y="5999559"/>
            <a:ext cx="4773881" cy="369338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b="1" i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</a:t>
            </a:r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://</a:t>
            </a:r>
            <a:r>
              <a:rPr lang="id-ID" b="1" i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spring.io</a:t>
            </a:r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/</a:t>
            </a:r>
            <a:r>
              <a:rPr lang="id-ID" b="1" i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projects</a:t>
            </a:r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/spring-</a:t>
            </a:r>
            <a:r>
              <a:rPr lang="id-ID" b="1" i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boot</a:t>
            </a:r>
            <a:endParaRPr lang="id-ID" b="1" i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89" y="5639317"/>
            <a:ext cx="740525" cy="729741"/>
          </a:xfrm>
          <a:prstGeom prst="rect">
            <a:avLst/>
          </a:prstGeom>
        </p:spPr>
      </p:pic>
      <p:sp>
        <p:nvSpPr>
          <p:cNvPr id="17" name="TextBox 100"/>
          <p:cNvSpPr txBox="1"/>
          <p:nvPr/>
        </p:nvSpPr>
        <p:spPr>
          <a:xfrm>
            <a:off x="1550881" y="5999559"/>
            <a:ext cx="938826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Harry</a:t>
            </a:r>
            <a:endParaRPr lang="id-ID" b="1" i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5C1AFE-DCC3-3A49-9717-3C2432DD8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112" y="2024253"/>
            <a:ext cx="7208147" cy="20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9295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882751" y="374423"/>
            <a:ext cx="94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What are</a:t>
            </a:r>
            <a:r>
              <a:rPr lang="zh-Hans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Hans" sz="2800" b="1" dirty="0" err="1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SpringBoot</a:t>
            </a:r>
            <a:r>
              <a:rPr 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?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6764618" y="1725755"/>
            <a:ext cx="54273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 Boot makes it easy to create stand-alone, production-grade Spring based Applications that you can "just run".</a:t>
            </a:r>
          </a:p>
          <a:p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We take an opinionated view of the Spring platform and third-party libraries so you can get started with minimum fuss. Most Spring Boot applications need very little Spring configuration.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7EEA5C-5148-1643-ACCA-3836D24A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270728"/>
            <a:ext cx="1338672" cy="700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157904-8249-4642-BD1F-6E9D78A84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68" y="1193820"/>
            <a:ext cx="6284996" cy="52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4794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882751" y="374423"/>
            <a:ext cx="94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 Boot Features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387568" y="1350891"/>
            <a:ext cx="116896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Create stand-alone Spring applications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Embed Tomcat, Jetty or Undertow directly (no need to deploy WAR files)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Provide opinionated 'starter' dependencies to simplify your build configuration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Automatically configure Spring and 3rd party libraries whenever possible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Provide production-ready features such as metrics, health checks and externalized configuration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Absolutely no code generation and no requirement for XML configuration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7EEA5C-5148-1643-ACCA-3836D24A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270728"/>
            <a:ext cx="1338672" cy="7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6261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882751" y="374423"/>
            <a:ext cx="94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 Boot Features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387568" y="1350891"/>
            <a:ext cx="116896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Create stand-alone Spring applications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Embed Tomcat, Jetty or Undertow directly (no need to deploy WAR files)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Provide opinionated 'starter' dependencies to simplify your build configuration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Automatically configure Spring and 3rd party libraries whenever possible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Provide production-ready features such as metrics, health checks and externalized configuration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Absolutely no code generation and no requirement for XML configuration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7EEA5C-5148-1643-ACCA-3836D24A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270728"/>
            <a:ext cx="1338672" cy="7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2092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6" y="359404"/>
            <a:ext cx="1424251" cy="6280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286000"/>
            <a:ext cx="4953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378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97" y="1107898"/>
            <a:ext cx="6705776" cy="46533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36" y="359404"/>
            <a:ext cx="1424251" cy="6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082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1295</Words>
  <Application>Microsoft Macintosh PowerPoint</Application>
  <PresentationFormat>宽屏</PresentationFormat>
  <Paragraphs>84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仿宋</vt:lpstr>
      <vt:lpstr>微软雅黑</vt:lpstr>
      <vt:lpstr>Lato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922</cp:revision>
  <dcterms:created xsi:type="dcterms:W3CDTF">2016-12-13T08:41:51Z</dcterms:created>
  <dcterms:modified xsi:type="dcterms:W3CDTF">2019-01-25T01:29:48Z</dcterms:modified>
</cp:coreProperties>
</file>