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sldIdLst>
    <p:sldId id="306" r:id="rId2"/>
    <p:sldId id="305" r:id="rId3"/>
    <p:sldId id="300" r:id="rId4"/>
    <p:sldId id="279" r:id="rId5"/>
    <p:sldId id="299" r:id="rId6"/>
    <p:sldId id="303" r:id="rId7"/>
    <p:sldId id="304" r:id="rId8"/>
    <p:sldId id="308" r:id="rId9"/>
    <p:sldId id="307" r:id="rId10"/>
    <p:sldId id="309" r:id="rId11"/>
    <p:sldId id="312" r:id="rId12"/>
    <p:sldId id="311" r:id="rId13"/>
    <p:sldId id="310" r:id="rId14"/>
    <p:sldId id="317" r:id="rId15"/>
    <p:sldId id="313" r:id="rId16"/>
    <p:sldId id="314" r:id="rId17"/>
    <p:sldId id="315" r:id="rId18"/>
    <p:sldId id="320" r:id="rId19"/>
    <p:sldId id="31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1055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Give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you an idea of how a workspace looks in practice, here's an example: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7" y="1189025"/>
            <a:ext cx="5462371" cy="5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ackage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ain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51" y="1112516"/>
            <a:ext cx="6799727" cy="5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基础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1531543"/>
            <a:ext cx="4118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语言数据类型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语言常量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语言运算符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语言条件语句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语言循环语句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语言变量作用域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指针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6692296" y="1533050"/>
            <a:ext cx="41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语言结构体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语言切片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(Slice)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语言范围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(Range)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Map(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集合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语言递归函数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语言类型转换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语言接口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错误处理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91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Code Example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n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ew VS make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allocation primitives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1065178" y="265023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分配内存的内建函数，但是与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不一样的是，它并不初始化内存，只是将其置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零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返回一个指向新分配的类型为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对于不同的数据类型，零值的意义是完全不一样的。比如，对于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类型，零值为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false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的零值是空字符串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754844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只分配内存，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的初始化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1065178" y="4351272"/>
            <a:ext cx="84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内建函数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make(T,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new(T)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的用途不一样。它只用来创建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，并且返回一个初始化的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而不是置零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的值（而不是*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33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内核线程状态变化：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7" y="1187511"/>
            <a:ext cx="776545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Kernel Scheduling Entity, KSE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484310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这里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为例。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历史上，最开始使用的线程是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有些方面受限于内核的特性，从而违背了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SUSV3 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标准。即它要根据内核的特性来实现线程，有些地方没有遵循统一的标准。后来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IBM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NGPT(Next Generation POSIX Threads)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，性能明显优于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，人们曾把它当作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的继任者。但最后，又有一个项目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NPTL(Native POSIX Threads Library)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出来后，性能更优于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2002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项目停止开发，我们现在用的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线程就是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</a:t>
            </a:r>
          </a:p>
        </p:txBody>
      </p:sp>
      <p:sp>
        <p:nvSpPr>
          <p:cNvPr id="9" name="TextBox 50"/>
          <p:cNvSpPr txBox="1"/>
          <p:nvPr/>
        </p:nvSpPr>
        <p:spPr>
          <a:xfrm>
            <a:off x="1065178" y="4143158"/>
            <a:ext cx="841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IPC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进程通信方式：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基于共享内存的方案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基于通信的方案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基于信号的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方案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4. 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管道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637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311590"/>
            <a:ext cx="841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线程的实现模型有三个：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M:1   </a:t>
            </a:r>
            <a:r>
              <a:rPr lang="zh-CN" altLang="en-US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优点：用户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空间的线程切换开销小的优点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内核级线程模型   </a:t>
            </a:r>
            <a:r>
              <a:rPr lang="en-US" altLang="zh-CN" sz="2000" b="1" dirty="0" smtClean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1:1  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优点：内核线程支持多处理器的优点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两级线程模型  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M:N</a:t>
            </a:r>
          </a:p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最大的区别是线程和内核调度实体（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kernel Scheduling Entity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简称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KSE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或者叫内核级线程）之间的对应关系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3527605"/>
            <a:ext cx="741490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0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8" y="559459"/>
            <a:ext cx="6527785" cy="5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线程模型设计核心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1065178" y="1655625"/>
            <a:ext cx="84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不要用共享内存的方式来通信。作为替代，应该以通信作为手段来共享内存。</a:t>
            </a:r>
            <a:endParaRPr lang="en-US" altLang="zh-CN" sz="2000" b="1" dirty="0" smtClean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2957696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语言的线程实现模型，有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个必知的核心元素。它们支撑起了这个线程实现模型的主框架，其简要说明如下</a:t>
            </a:r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Machine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代表了一个内核线程。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Processor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所需的上下文环境。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Goroutine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代表了对一段需要被并发执行的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语言代码的封装。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5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线程并发模型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899782"/>
            <a:ext cx="719390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9" y="1187511"/>
            <a:ext cx="2813035" cy="50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状态转换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187511"/>
            <a:ext cx="4819574" cy="52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7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状态转换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392142"/>
            <a:ext cx="5498584" cy="52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MPG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核心元素的容器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7" y="1930973"/>
            <a:ext cx="10319155" cy="32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0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routine and Channel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4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推荐书籍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554617"/>
            <a:ext cx="2526698" cy="3107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31" y="1611649"/>
            <a:ext cx="2414987" cy="3050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98" y="1611649"/>
            <a:ext cx="2500531" cy="30508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9" y="1554617"/>
            <a:ext cx="2326732" cy="31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0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71" y="1053577"/>
            <a:ext cx="6705776" cy="46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8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 1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 2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完全开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69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https://golang.org/dl/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716246"/>
            <a:ext cx="9121930" cy="123454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325189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060319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78" y="3475622"/>
            <a:ext cx="915241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3318</Words>
  <Application>Microsoft Office PowerPoint</Application>
  <PresentationFormat>宽屏</PresentationFormat>
  <Paragraphs>343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Lato</vt:lpstr>
      <vt:lpstr>等线</vt:lpstr>
      <vt:lpstr>仿宋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257</cp:revision>
  <dcterms:created xsi:type="dcterms:W3CDTF">2016-12-13T08:41:51Z</dcterms:created>
  <dcterms:modified xsi:type="dcterms:W3CDTF">2017-12-04T02:44:08Z</dcterms:modified>
</cp:coreProperties>
</file>