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5" r:id="rId3"/>
    <p:sldId id="376" r:id="rId4"/>
    <p:sldId id="377" r:id="rId5"/>
    <p:sldId id="378" r:id="rId6"/>
    <p:sldId id="379" r:id="rId7"/>
    <p:sldId id="380" r:id="rId8"/>
    <p:sldId id="381" r:id="rId9"/>
    <p:sldId id="284" r:id="rId10"/>
    <p:sldId id="28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08095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28847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41383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smtClean="0"/>
              <a:t>Drag your picture here and Send to back</a:t>
            </a:r>
            <a:endParaRPr lang="en-US" dirty="0"/>
          </a:p>
        </p:txBody>
      </p:sp>
    </p:spTree>
    <p:extLst>
      <p:ext uri="{BB962C8B-B14F-4D97-AF65-F5344CB8AC3E}">
        <p14:creationId xmlns:p14="http://schemas.microsoft.com/office/powerpoint/2010/main" val="18969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97940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1488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0485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12847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54407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9168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43324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73463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B7DF-692C-4B0D-A779-6487DB63A4DC}" type="datetimeFigureOut">
              <a:rPr lang="zh-CN" altLang="en-US" smtClean="0"/>
              <a:t>2018/5/23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5190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5" name="TextBox 100"/>
          <p:cNvSpPr txBox="1"/>
          <p:nvPr/>
        </p:nvSpPr>
        <p:spPr>
          <a:xfrm>
            <a:off x="9537192" y="5999559"/>
            <a:ext cx="2180137"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a:t>
            </a:r>
            <a:r>
              <a:rPr lang="id-ID" b="1" i="1" dirty="0" smtClean="0">
                <a:solidFill>
                  <a:srgbClr val="06080A"/>
                </a:solidFill>
                <a:latin typeface="仿宋" panose="02010609060101010101" pitchFamily="49" charset="-122"/>
                <a:ea typeface="仿宋" panose="02010609060101010101" pitchFamily="49" charset="-122"/>
                <a:cs typeface="+mn-ea"/>
                <a:sym typeface="+mn-lt"/>
              </a:rPr>
              <a:t>netty.io</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5" name="图片 4"/>
          <p:cNvPicPr>
            <a:picLocks noChangeAspect="1"/>
          </p:cNvPicPr>
          <p:nvPr/>
        </p:nvPicPr>
        <p:blipFill>
          <a:blip r:embed="rId2"/>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835" y="1545336"/>
            <a:ext cx="5796814" cy="2871149"/>
          </a:xfrm>
          <a:prstGeom prst="rect">
            <a:avLst/>
          </a:prstGeom>
        </p:spPr>
      </p:pic>
    </p:spTree>
    <p:extLst>
      <p:ext uri="{BB962C8B-B14F-4D97-AF65-F5344CB8AC3E}">
        <p14:creationId xmlns:p14="http://schemas.microsoft.com/office/powerpoint/2010/main" val="407247002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600197" y="1107898"/>
            <a:ext cx="6705776" cy="4653348"/>
          </a:xfrm>
          <a:prstGeom prst="rect">
            <a:avLst/>
          </a:prstGeom>
        </p:spPr>
      </p:pic>
    </p:spTree>
    <p:extLst>
      <p:ext uri="{BB962C8B-B14F-4D97-AF65-F5344CB8AC3E}">
        <p14:creationId xmlns:p14="http://schemas.microsoft.com/office/powerpoint/2010/main" val="1472224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What Is a </a:t>
            </a:r>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Netty</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6" name="TextBox 50"/>
          <p:cNvSpPr txBox="1"/>
          <p:nvPr/>
        </p:nvSpPr>
        <p:spPr>
          <a:xfrm>
            <a:off x="265176" y="1219696"/>
            <a:ext cx="11487142" cy="5262979"/>
          </a:xfrm>
          <a:prstGeom prst="rect">
            <a:avLst/>
          </a:prstGeom>
          <a:noFill/>
        </p:spPr>
        <p:txBody>
          <a:bodyPr wrap="square" rtlCol="0">
            <a:spAutoFit/>
          </a:bodyPr>
          <a:lstStyle/>
          <a:p>
            <a:r>
              <a:rPr lang="en-US" altLang="zh-CN" sz="2400" b="1" dirty="0">
                <a:solidFill>
                  <a:srgbClr val="FF0000"/>
                </a:solidFill>
                <a:latin typeface="仿宋" panose="02010609060101010101" pitchFamily="49" charset="-122"/>
                <a:ea typeface="仿宋" panose="02010609060101010101" pitchFamily="49" charset="-122"/>
                <a:cs typeface="+mn-ea"/>
                <a:sym typeface="+mn-lt"/>
              </a:rPr>
              <a:t> </a:t>
            </a:r>
            <a:r>
              <a:rPr lang="en-US" altLang="zh-CN" sz="2400" b="1" dirty="0" smtClean="0">
                <a:solidFill>
                  <a:srgbClr val="FF0000"/>
                </a:solidFill>
                <a:latin typeface="仿宋" panose="02010609060101010101" pitchFamily="49" charset="-122"/>
                <a:ea typeface="仿宋" panose="02010609060101010101" pitchFamily="49" charset="-122"/>
                <a:cs typeface="+mn-ea"/>
                <a:sym typeface="+mn-lt"/>
              </a:rPr>
              <a:t>   </a:t>
            </a:r>
            <a:r>
              <a:rPr lang="en-US" altLang="zh-CN" sz="2400" b="1" dirty="0" err="1" smtClean="0">
                <a:solidFill>
                  <a:srgbClr val="FF0000"/>
                </a:solidFill>
                <a:latin typeface="仿宋" panose="02010609060101010101" pitchFamily="49" charset="-122"/>
                <a:ea typeface="仿宋" panose="02010609060101010101" pitchFamily="49" charset="-122"/>
                <a:cs typeface="+mn-ea"/>
                <a:sym typeface="+mn-lt"/>
              </a:rPr>
              <a:t>Netty</a:t>
            </a:r>
            <a:r>
              <a:rPr lang="en-US" altLang="zh-CN" sz="2400" b="1" dirty="0" smtClean="0">
                <a:solidFill>
                  <a:srgbClr val="FF0000"/>
                </a:solidFill>
                <a:latin typeface="仿宋" panose="02010609060101010101" pitchFamily="49" charset="-122"/>
                <a:ea typeface="仿宋" panose="02010609060101010101" pitchFamily="49" charset="-122"/>
                <a:cs typeface="+mn-ea"/>
                <a:sym typeface="+mn-lt"/>
              </a:rPr>
              <a:t> </a:t>
            </a:r>
            <a:r>
              <a:rPr lang="en-US" altLang="zh-CN" sz="2400" b="1" dirty="0">
                <a:solidFill>
                  <a:srgbClr val="FF0000"/>
                </a:solidFill>
                <a:latin typeface="仿宋" panose="02010609060101010101" pitchFamily="49" charset="-122"/>
                <a:ea typeface="仿宋" panose="02010609060101010101" pitchFamily="49" charset="-122"/>
                <a:cs typeface="+mn-ea"/>
                <a:sym typeface="+mn-lt"/>
              </a:rPr>
              <a:t>is an asynchronous event-driven network application framework </a:t>
            </a:r>
          </a:p>
          <a:p>
            <a:r>
              <a:rPr lang="en-US" altLang="zh-CN" sz="2400" b="1" dirty="0">
                <a:solidFill>
                  <a:srgbClr val="FF0000"/>
                </a:solidFill>
                <a:latin typeface="仿宋" panose="02010609060101010101" pitchFamily="49" charset="-122"/>
                <a:ea typeface="仿宋" panose="02010609060101010101" pitchFamily="49" charset="-122"/>
                <a:cs typeface="+mn-ea"/>
                <a:sym typeface="+mn-lt"/>
              </a:rPr>
              <a:t>for rapid development of maintainable high performance protocol servers &amp; clients</a:t>
            </a:r>
            <a:r>
              <a:rPr lang="en-US" altLang="zh-CN" sz="2400" b="1" dirty="0" smtClean="0">
                <a:solidFill>
                  <a:srgbClr val="FF0000"/>
                </a:solidFill>
                <a:latin typeface="仿宋" panose="02010609060101010101" pitchFamily="49" charset="-122"/>
                <a:ea typeface="仿宋" panose="02010609060101010101" pitchFamily="49" charset="-122"/>
                <a:cs typeface="+mn-ea"/>
                <a:sym typeface="+mn-lt"/>
              </a:rPr>
              <a:t>.</a:t>
            </a:r>
          </a:p>
          <a:p>
            <a:pPr marL="342900" indent="-342900">
              <a:buFont typeface="Wingdings" panose="05000000000000000000" pitchFamily="2" charset="2"/>
              <a:buChar char="Ø"/>
            </a:pP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Netty</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is a NIO client server framework which enables quick and easy development of network applications such as protocol servers and clients. It greatly simplifies and streamlines network programming such as TCP and UDP socket server</a:t>
            </a:r>
            <a:r>
              <a:rPr lang="en-US" altLang="zh-CN" sz="2400" b="1" dirty="0" smtClean="0">
                <a:solidFill>
                  <a:srgbClr val="06080A"/>
                </a:solidFill>
                <a:latin typeface="仿宋" panose="02010609060101010101" pitchFamily="49" charset="-122"/>
                <a:ea typeface="仿宋" panose="02010609060101010101" pitchFamily="49" charset="-122"/>
                <a:cs typeface="+mn-ea"/>
                <a:sym typeface="+mn-lt"/>
              </a:rPr>
              <a:t>.</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altLang="zh-CN" sz="2400" b="1" dirty="0">
                <a:solidFill>
                  <a:srgbClr val="06080A"/>
                </a:solidFill>
                <a:latin typeface="仿宋" panose="02010609060101010101" pitchFamily="49" charset="-122"/>
                <a:ea typeface="仿宋" panose="02010609060101010101" pitchFamily="49" charset="-122"/>
                <a:cs typeface="+mn-ea"/>
                <a:sym typeface="+mn-lt"/>
              </a:rPr>
              <a:t>'Quick and easy' doesn't mean that a resulting application will suffer from a maintainability or a performance issue.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Netty</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has been designed carefully with the experiences earned from the implementation of a lot of protocols such as FTP, SMTP, HTTP, and various binary and text-based legacy protocols. As a result,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Netty</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has succeeded to find a way to achieve ease of development, performance, stability, and flexibility without a compromise.</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47561493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Architecture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338" y="1207008"/>
            <a:ext cx="7951900" cy="467442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Tree>
    <p:extLst>
      <p:ext uri="{BB962C8B-B14F-4D97-AF65-F5344CB8AC3E}">
        <p14:creationId xmlns:p14="http://schemas.microsoft.com/office/powerpoint/2010/main" val="54332661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Netty</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Logic Architecture</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3" name="图片 2"/>
          <p:cNvPicPr>
            <a:picLocks noChangeAspect="1"/>
          </p:cNvPicPr>
          <p:nvPr/>
        </p:nvPicPr>
        <p:blipFill>
          <a:blip r:embed="rId3"/>
          <a:stretch>
            <a:fillRect/>
          </a:stretch>
        </p:blipFill>
        <p:spPr>
          <a:xfrm>
            <a:off x="1399538" y="1078242"/>
            <a:ext cx="7813639" cy="5545888"/>
          </a:xfrm>
          <a:prstGeom prst="rect">
            <a:avLst/>
          </a:prstGeom>
        </p:spPr>
      </p:pic>
    </p:spTree>
    <p:extLst>
      <p:ext uri="{BB962C8B-B14F-4D97-AF65-F5344CB8AC3E}">
        <p14:creationId xmlns:p14="http://schemas.microsoft.com/office/powerpoint/2010/main" val="205184629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Features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6" name="TextBox 50"/>
          <p:cNvSpPr txBox="1"/>
          <p:nvPr/>
        </p:nvSpPr>
        <p:spPr>
          <a:xfrm>
            <a:off x="265176" y="1219696"/>
            <a:ext cx="11926824" cy="526297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solidFill>
                  <a:srgbClr val="00B050"/>
                </a:solidFill>
                <a:latin typeface="仿宋" panose="02010609060101010101" pitchFamily="49" charset="-122"/>
                <a:ea typeface="仿宋" panose="02010609060101010101" pitchFamily="49" charset="-122"/>
                <a:cs typeface="+mn-ea"/>
                <a:sym typeface="+mn-lt"/>
              </a:rPr>
              <a:t>Design</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Unified API for various transport types - blocking and non-blocking socket</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Based on a flexible and extensible event model which allows clear separation of concerns</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Highly customizable thread model - single thread, one or more thread pools such as SEDA</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True connectionless datagram socket support (since 3.1</a:t>
            </a:r>
            <a:r>
              <a:rPr lang="en-US" altLang="zh-CN" sz="2400" b="1" dirty="0" smtClean="0">
                <a:latin typeface="仿宋" panose="02010609060101010101" pitchFamily="49" charset="-122"/>
                <a:ea typeface="仿宋" panose="02010609060101010101" pitchFamily="49" charset="-122"/>
                <a:cs typeface="+mn-ea"/>
                <a:sym typeface="+mn-lt"/>
              </a:rPr>
              <a:t>)</a:t>
            </a:r>
            <a:endParaRPr lang="en-US" altLang="zh-CN" sz="2400" b="1" dirty="0">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en-US" altLang="zh-CN" sz="2400" b="1" dirty="0">
                <a:solidFill>
                  <a:srgbClr val="00B050"/>
                </a:solidFill>
                <a:latin typeface="仿宋" panose="02010609060101010101" pitchFamily="49" charset="-122"/>
                <a:ea typeface="仿宋" panose="02010609060101010101" pitchFamily="49" charset="-122"/>
                <a:cs typeface="+mn-ea"/>
                <a:sym typeface="+mn-lt"/>
              </a:rPr>
              <a:t>Ease of use</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Well-documented Javadoc, user guide and examples</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No additional dependencies, JDK 5 (</a:t>
            </a:r>
            <a:r>
              <a:rPr lang="en-US" altLang="zh-CN" sz="2400" b="1" dirty="0" err="1">
                <a:latin typeface="仿宋" panose="02010609060101010101" pitchFamily="49" charset="-122"/>
                <a:ea typeface="仿宋" panose="02010609060101010101" pitchFamily="49" charset="-122"/>
                <a:cs typeface="+mn-ea"/>
                <a:sym typeface="+mn-lt"/>
              </a:rPr>
              <a:t>Netty</a:t>
            </a:r>
            <a:r>
              <a:rPr lang="en-US" altLang="zh-CN" sz="2400" b="1" dirty="0">
                <a:latin typeface="仿宋" panose="02010609060101010101" pitchFamily="49" charset="-122"/>
                <a:ea typeface="仿宋" panose="02010609060101010101" pitchFamily="49" charset="-122"/>
                <a:cs typeface="+mn-ea"/>
                <a:sym typeface="+mn-lt"/>
              </a:rPr>
              <a:t> 3.x) or 6 (</a:t>
            </a:r>
            <a:r>
              <a:rPr lang="en-US" altLang="zh-CN" sz="2400" b="1" dirty="0" err="1">
                <a:latin typeface="仿宋" panose="02010609060101010101" pitchFamily="49" charset="-122"/>
                <a:ea typeface="仿宋" panose="02010609060101010101" pitchFamily="49" charset="-122"/>
                <a:cs typeface="+mn-ea"/>
                <a:sym typeface="+mn-lt"/>
              </a:rPr>
              <a:t>Netty</a:t>
            </a:r>
            <a:r>
              <a:rPr lang="en-US" altLang="zh-CN" sz="2400" b="1" dirty="0">
                <a:latin typeface="仿宋" panose="02010609060101010101" pitchFamily="49" charset="-122"/>
                <a:ea typeface="仿宋" panose="02010609060101010101" pitchFamily="49" charset="-122"/>
                <a:cs typeface="+mn-ea"/>
                <a:sym typeface="+mn-lt"/>
              </a:rPr>
              <a:t> 4.x) is enough</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Note: Some components such as HTTP/2 might have more requirements. Please refer to the Requirements page for more information</a:t>
            </a:r>
            <a:r>
              <a:rPr lang="en-US" altLang="zh-CN" sz="2400" b="1" dirty="0" smtClean="0">
                <a:latin typeface="仿宋" panose="02010609060101010101" pitchFamily="49" charset="-122"/>
                <a:ea typeface="仿宋" panose="02010609060101010101" pitchFamily="49" charset="-122"/>
                <a:cs typeface="+mn-ea"/>
                <a:sym typeface="+mn-lt"/>
              </a:rPr>
              <a:t>.</a:t>
            </a:r>
            <a:endParaRPr lang="en-US" altLang="zh-CN" sz="2400" b="1" dirty="0">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23651301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Code Example</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265176" y="1441361"/>
            <a:ext cx="7181850" cy="4819650"/>
          </a:xfrm>
          <a:prstGeom prst="rect">
            <a:avLst/>
          </a:prstGeom>
        </p:spPr>
      </p:pic>
      <p:pic>
        <p:nvPicPr>
          <p:cNvPr id="3" name="图片 2"/>
          <p:cNvPicPr>
            <a:picLocks noChangeAspect="1"/>
          </p:cNvPicPr>
          <p:nvPr/>
        </p:nvPicPr>
        <p:blipFill>
          <a:blip r:embed="rId4"/>
          <a:stretch>
            <a:fillRect/>
          </a:stretch>
        </p:blipFill>
        <p:spPr>
          <a:xfrm>
            <a:off x="1635633" y="1291971"/>
            <a:ext cx="10391775" cy="4438650"/>
          </a:xfrm>
          <a:prstGeom prst="rect">
            <a:avLst/>
          </a:prstGeom>
        </p:spPr>
      </p:pic>
    </p:spTree>
    <p:extLst>
      <p:ext uri="{BB962C8B-B14F-4D97-AF65-F5344CB8AC3E}">
        <p14:creationId xmlns:p14="http://schemas.microsoft.com/office/powerpoint/2010/main" val="36486061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推荐书籍</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2185416" y="1270226"/>
            <a:ext cx="3179025" cy="4020282"/>
          </a:xfrm>
          <a:prstGeom prst="rect">
            <a:avLst/>
          </a:prstGeom>
        </p:spPr>
      </p:pic>
      <p:pic>
        <p:nvPicPr>
          <p:cNvPr id="3" name="图片 2"/>
          <p:cNvPicPr>
            <a:picLocks noChangeAspect="1"/>
          </p:cNvPicPr>
          <p:nvPr/>
        </p:nvPicPr>
        <p:blipFill>
          <a:blip r:embed="rId4"/>
          <a:stretch>
            <a:fillRect/>
          </a:stretch>
        </p:blipFill>
        <p:spPr>
          <a:xfrm>
            <a:off x="5888736" y="1265436"/>
            <a:ext cx="3141417" cy="4025072"/>
          </a:xfrm>
          <a:prstGeom prst="rect">
            <a:avLst/>
          </a:prstGeom>
        </p:spPr>
      </p:pic>
    </p:spTree>
    <p:extLst>
      <p:ext uri="{BB962C8B-B14F-4D97-AF65-F5344CB8AC3E}">
        <p14:creationId xmlns:p14="http://schemas.microsoft.com/office/powerpoint/2010/main" val="7490137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推荐网站</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5" name="TextBox 50"/>
          <p:cNvSpPr txBox="1"/>
          <p:nvPr/>
        </p:nvSpPr>
        <p:spPr>
          <a:xfrm>
            <a:off x="491498" y="1774040"/>
            <a:ext cx="11619760" cy="3071610"/>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3200" b="1" dirty="0">
                <a:latin typeface="Times New Roman" panose="02020603050405020304" pitchFamily="18" charset="0"/>
                <a:ea typeface="华文仿宋" panose="02010600040101010101" pitchFamily="2" charset="-122"/>
              </a:rPr>
              <a:t>http://www.oodesign.com/</a:t>
            </a:r>
          </a:p>
          <a:p>
            <a:pPr marL="457200" indent="-457200">
              <a:spcBef>
                <a:spcPct val="35000"/>
              </a:spcBef>
              <a:buFont typeface="Wingdings" panose="05000000000000000000" pitchFamily="2" charset="2"/>
              <a:buChar char="Ø"/>
            </a:pPr>
            <a:r>
              <a:rPr lang="en-US" altLang="zh-CN" sz="3200" b="1" dirty="0">
                <a:latin typeface="Times New Roman" panose="02020603050405020304" pitchFamily="18" charset="0"/>
                <a:ea typeface="华文仿宋" panose="02010600040101010101" pitchFamily="2" charset="-122"/>
              </a:rPr>
              <a:t>https://sourcemaking.com/design_patterns/</a:t>
            </a:r>
          </a:p>
          <a:p>
            <a:pPr marL="457200" indent="-457200">
              <a:spcBef>
                <a:spcPct val="35000"/>
              </a:spcBef>
              <a:buFont typeface="Wingdings" panose="05000000000000000000" pitchFamily="2" charset="2"/>
              <a:buChar char="Ø"/>
            </a:pPr>
            <a:r>
              <a:rPr lang="en-US" altLang="zh-CN" sz="3200" b="1" dirty="0">
                <a:latin typeface="Times New Roman" panose="02020603050405020304" pitchFamily="18" charset="0"/>
                <a:ea typeface="华文仿宋" panose="02010600040101010101" pitchFamily="2" charset="-122"/>
              </a:rPr>
              <a:t>http://www.java2s.com/Code/Java/Design-Pattern/CatalogDesign-Pattern.htm</a:t>
            </a:r>
          </a:p>
          <a:p>
            <a:pPr marL="457200" indent="-457200">
              <a:spcBef>
                <a:spcPct val="35000"/>
              </a:spcBef>
              <a:buFont typeface="Wingdings" panose="05000000000000000000" pitchFamily="2" charset="2"/>
              <a:buChar char="Ø"/>
            </a:pPr>
            <a:r>
              <a:rPr lang="en-US" altLang="zh-CN" sz="3200" b="1" dirty="0">
                <a:latin typeface="Times New Roman" panose="02020603050405020304" pitchFamily="18" charset="0"/>
                <a:ea typeface="华文仿宋" panose="02010600040101010101" pitchFamily="2" charset="-122"/>
              </a:rPr>
              <a:t>http://www.tutorialspoint.com/design_pattern/index.htm</a:t>
            </a:r>
            <a:endParaRPr lang="en-US" altLang="zh-CN" sz="32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39329932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286000"/>
            <a:ext cx="4953000" cy="2286000"/>
          </a:xfrm>
          <a:prstGeom prst="rect">
            <a:avLst/>
          </a:prstGeom>
        </p:spPr>
      </p:pic>
    </p:spTree>
    <p:extLst>
      <p:ext uri="{BB962C8B-B14F-4D97-AF65-F5344CB8AC3E}">
        <p14:creationId xmlns:p14="http://schemas.microsoft.com/office/powerpoint/2010/main" val="425197405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1156</Words>
  <Application>Microsoft Office PowerPoint</Application>
  <PresentationFormat>宽屏</PresentationFormat>
  <Paragraphs>116</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仿宋</vt:lpstr>
      <vt:lpstr>华文仿宋</vt:lpstr>
      <vt:lpstr>宋体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492</cp:revision>
  <dcterms:created xsi:type="dcterms:W3CDTF">2018-01-27T02:13:00Z</dcterms:created>
  <dcterms:modified xsi:type="dcterms:W3CDTF">2018-05-23T02:59:22Z</dcterms:modified>
</cp:coreProperties>
</file>