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6"/>
  </p:notesMasterIdLst>
  <p:sldIdLst>
    <p:sldId id="306" r:id="rId2"/>
    <p:sldId id="330" r:id="rId3"/>
    <p:sldId id="367" r:id="rId4"/>
    <p:sldId id="32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004"/>
    <a:srgbClr val="FDFDFD"/>
    <a:srgbClr val="06080A"/>
    <a:srgbClr val="F3644B"/>
    <a:srgbClr val="FEFEFE"/>
    <a:srgbClr val="FCFCFC"/>
    <a:srgbClr val="FAFAFA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howGuides="1">
      <p:cViewPr varScale="1">
        <p:scale>
          <a:sx n="107" d="100"/>
          <a:sy n="107" d="100"/>
        </p:scale>
        <p:origin x="736" y="1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03572-2981-4EE3-8222-0BF6052877F1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1CCA4-A5B7-46B3-A961-85F248444B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097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9821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74539" y="1524000"/>
            <a:ext cx="3356022" cy="403577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467876" y="1524000"/>
            <a:ext cx="3356022" cy="403577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8059715" y="1524000"/>
            <a:ext cx="3356022" cy="403577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8712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70932" y="1498600"/>
            <a:ext cx="2586934" cy="4292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460511" y="1498600"/>
            <a:ext cx="2586934" cy="4292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152495" y="1498600"/>
            <a:ext cx="2586934" cy="4292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8842074" y="1498600"/>
            <a:ext cx="2586934" cy="4292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028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3315062" y="2529491"/>
            <a:ext cx="5551552" cy="30995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lang="en-US" dirty="0"/>
              <a:t>Drag your picture here and Send to back</a:t>
            </a:r>
          </a:p>
        </p:txBody>
      </p:sp>
    </p:spTree>
    <p:extLst>
      <p:ext uri="{BB962C8B-B14F-4D97-AF65-F5344CB8AC3E}">
        <p14:creationId xmlns:p14="http://schemas.microsoft.com/office/powerpoint/2010/main" val="1287352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907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5" r:id="rId2"/>
    <p:sldLayoutId id="2147483666" r:id="rId3"/>
    <p:sldLayoutId id="2147483670" r:id="rId4"/>
  </p:sldLayoutIdLst>
  <p:hf hdr="0" ftr="0" dt="0"/>
  <p:txStyles>
    <p:titleStyle>
      <a:lvl1pPr algn="l" defTabSz="914083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08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0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2683" indent="-228600" algn="l" defTabSz="9140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599883" indent="-228600" algn="l" defTabSz="9140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083" indent="-228600" algn="l" defTabSz="9140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3965" indent="-228600" algn="l" defTabSz="9140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0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0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0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0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3" algn="l" defTabSz="9140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3" algn="l" defTabSz="9140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83" algn="l" defTabSz="9140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83" algn="l" defTabSz="9140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0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0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0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15" name="TextBox 100"/>
          <p:cNvSpPr txBox="1"/>
          <p:nvPr/>
        </p:nvSpPr>
        <p:spPr>
          <a:xfrm>
            <a:off x="7869115" y="5999559"/>
            <a:ext cx="4018085" cy="369338"/>
          </a:xfrm>
          <a:prstGeom prst="rect">
            <a:avLst/>
          </a:prstGeom>
          <a:noFill/>
        </p:spPr>
        <p:txBody>
          <a:bodyPr wrap="square" lIns="91445" tIns="45723" rIns="91445" bIns="45723" rtlCol="0">
            <a:spAutoFit/>
          </a:bodyPr>
          <a:lstStyle/>
          <a:p>
            <a:pPr defTabSz="914083"/>
            <a:r>
              <a:rPr lang="id-ID" b="1" i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https://www.scrumalliance.org/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989" y="5639317"/>
            <a:ext cx="740525" cy="729741"/>
          </a:xfrm>
          <a:prstGeom prst="rect">
            <a:avLst/>
          </a:prstGeom>
        </p:spPr>
      </p:pic>
      <p:sp>
        <p:nvSpPr>
          <p:cNvPr id="17" name="TextBox 100"/>
          <p:cNvSpPr txBox="1"/>
          <p:nvPr/>
        </p:nvSpPr>
        <p:spPr>
          <a:xfrm>
            <a:off x="1550881" y="5999559"/>
            <a:ext cx="938826" cy="338560"/>
          </a:xfrm>
          <a:prstGeom prst="rect">
            <a:avLst/>
          </a:prstGeom>
          <a:noFill/>
        </p:spPr>
        <p:txBody>
          <a:bodyPr wrap="square" lIns="91445" tIns="45723" rIns="91445" bIns="45723" rtlCol="0">
            <a:spAutoFit/>
          </a:bodyPr>
          <a:lstStyle/>
          <a:p>
            <a:pPr defTabSz="914083"/>
            <a:r>
              <a:rPr lang="id-ID" sz="1600" b="1" i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Harry</a:t>
            </a:r>
            <a:endParaRPr lang="id-ID" b="1" i="1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989" y="846259"/>
            <a:ext cx="2601058" cy="824279"/>
          </a:xfrm>
          <a:prstGeom prst="rect">
            <a:avLst/>
          </a:prstGeom>
        </p:spPr>
      </p:pic>
      <p:sp>
        <p:nvSpPr>
          <p:cNvPr id="7" name="AutoShape 2" descr="Scrum Framewor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092958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0"/>
          <p:cNvSpPr txBox="1"/>
          <p:nvPr/>
        </p:nvSpPr>
        <p:spPr>
          <a:xfrm>
            <a:off x="2262761" y="359404"/>
            <a:ext cx="9425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What is Scrum?</a:t>
            </a: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136" y="359404"/>
            <a:ext cx="1424251" cy="628052"/>
          </a:xfrm>
          <a:prstGeom prst="rect">
            <a:avLst/>
          </a:prstGeom>
        </p:spPr>
      </p:pic>
      <p:sp>
        <p:nvSpPr>
          <p:cNvPr id="28" name="TextBox 50"/>
          <p:cNvSpPr txBox="1"/>
          <p:nvPr/>
        </p:nvSpPr>
        <p:spPr>
          <a:xfrm>
            <a:off x="387568" y="1546818"/>
            <a:ext cx="11214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1004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Scrum is a simple yet incredibly powerful set of principles and practices that helps teams deliver products in short cycles, enabling fast feedback, continual improvement, and rapid adaptation to change.</a:t>
            </a:r>
          </a:p>
        </p:txBody>
      </p:sp>
    </p:spTree>
    <p:extLst>
      <p:ext uri="{BB962C8B-B14F-4D97-AF65-F5344CB8AC3E}">
        <p14:creationId xmlns:p14="http://schemas.microsoft.com/office/powerpoint/2010/main" val="80554794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136" y="359404"/>
            <a:ext cx="1424251" cy="62805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0" y="2286000"/>
            <a:ext cx="4953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03789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197" y="1107898"/>
            <a:ext cx="6705776" cy="465334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136" y="359404"/>
            <a:ext cx="1424251" cy="62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608220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第一PPT，www.1ppt.com">
  <a:themeElements>
    <a:clrScheme name="自定义 1044">
      <a:dk1>
        <a:srgbClr val="737572"/>
      </a:dk1>
      <a:lt1>
        <a:sysClr val="window" lastClr="FFFFFF"/>
      </a:lt1>
      <a:dk2>
        <a:srgbClr val="445469"/>
      </a:dk2>
      <a:lt2>
        <a:srgbClr val="FFFFFF"/>
      </a:lt2>
      <a:accent1>
        <a:srgbClr val="3A8BC1"/>
      </a:accent1>
      <a:accent2>
        <a:srgbClr val="445469"/>
      </a:accent2>
      <a:accent3>
        <a:srgbClr val="3A8BC1"/>
      </a:accent3>
      <a:accent4>
        <a:srgbClr val="445469"/>
      </a:accent4>
      <a:accent5>
        <a:srgbClr val="3A8BC1"/>
      </a:accent5>
      <a:accent6>
        <a:srgbClr val="445469"/>
      </a:accent6>
      <a:hlink>
        <a:srgbClr val="1E9272"/>
      </a:hlink>
      <a:folHlink>
        <a:srgbClr val="32FFBF"/>
      </a:folHlink>
    </a:clrScheme>
    <a:fontScheme name="自定义 10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4574</TotalTime>
  <Words>783</Words>
  <Application>Microsoft Macintosh PowerPoint</Application>
  <PresentationFormat>宽屏</PresentationFormat>
  <Paragraphs>40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等线</vt:lpstr>
      <vt:lpstr>仿宋</vt:lpstr>
      <vt:lpstr>微软雅黑</vt:lpstr>
      <vt:lpstr>Lato</vt:lpstr>
      <vt:lpstr>Arial</vt:lpstr>
      <vt:lpstr>Calibri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Microsoft Office 用户</cp:lastModifiedBy>
  <cp:revision>886</cp:revision>
  <dcterms:created xsi:type="dcterms:W3CDTF">2016-12-13T08:41:51Z</dcterms:created>
  <dcterms:modified xsi:type="dcterms:W3CDTF">2018-07-25T03:25:19Z</dcterms:modified>
</cp:coreProperties>
</file>