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3" r:id="rId2"/>
  </p:sldMasterIdLst>
  <p:notesMasterIdLst>
    <p:notesMasterId r:id="rId25"/>
  </p:notesMasterIdLst>
  <p:sldIdLst>
    <p:sldId id="306" r:id="rId3"/>
    <p:sldId id="305" r:id="rId4"/>
    <p:sldId id="300" r:id="rId5"/>
    <p:sldId id="279" r:id="rId6"/>
    <p:sldId id="299" r:id="rId7"/>
    <p:sldId id="303" r:id="rId8"/>
    <p:sldId id="304" r:id="rId9"/>
    <p:sldId id="308" r:id="rId10"/>
    <p:sldId id="307" r:id="rId11"/>
    <p:sldId id="309" r:id="rId12"/>
    <p:sldId id="310" r:id="rId13"/>
    <p:sldId id="311" r:id="rId14"/>
    <p:sldId id="298" r:id="rId15"/>
    <p:sldId id="276" r:id="rId16"/>
    <p:sldId id="264" r:id="rId17"/>
    <p:sldId id="277" r:id="rId18"/>
    <p:sldId id="268" r:id="rId19"/>
    <p:sldId id="262" r:id="rId20"/>
    <p:sldId id="261" r:id="rId21"/>
    <p:sldId id="283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688208"/>
        <c:axId val="293688768"/>
      </c:barChart>
      <c:catAx>
        <c:axId val="2936882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3688768"/>
        <c:crosses val="autoZero"/>
        <c:auto val="1"/>
        <c:lblAlgn val="ctr"/>
        <c:lblOffset val="100"/>
        <c:noMultiLvlLbl val="0"/>
      </c:catAx>
      <c:valAx>
        <c:axId val="29368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93688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588672"/>
        <c:axId val="293589232"/>
      </c:barChart>
      <c:catAx>
        <c:axId val="29358867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3589232"/>
        <c:crosses val="autoZero"/>
        <c:auto val="1"/>
        <c:lblAlgn val="ctr"/>
        <c:lblOffset val="100"/>
        <c:noMultiLvlLbl val="0"/>
      </c:catAx>
      <c:valAx>
        <c:axId val="29358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93588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0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6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8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5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8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ackage main 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8363" y="1981200"/>
            <a:ext cx="1017148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</a:t>
            </a:r>
            <a:r>
              <a:rPr lang="id-ID" sz="1400" dirty="0" smtClean="0">
                <a:solidFill>
                  <a:srgbClr val="737572"/>
                </a:solidFill>
                <a:cs typeface="+mn-ea"/>
                <a:sym typeface="+mn-lt"/>
              </a:rPr>
              <a:t>eature</a:t>
            </a:r>
            <a:endParaRPr lang="id-ID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10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3" y="873485"/>
            <a:ext cx="6228178" cy="5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Features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完成开源，免费使用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899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https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://studygolang.com/dl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661930"/>
            <a:ext cx="9121930" cy="12345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90" y="3677747"/>
            <a:ext cx="9144792" cy="285012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270873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286640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2373</Words>
  <Application>Microsoft Office PowerPoint</Application>
  <PresentationFormat>宽屏</PresentationFormat>
  <Paragraphs>278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Lato</vt:lpstr>
      <vt:lpstr>等线</vt:lpstr>
      <vt:lpstr>仿宋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141</cp:revision>
  <dcterms:created xsi:type="dcterms:W3CDTF">2016-12-13T08:41:51Z</dcterms:created>
  <dcterms:modified xsi:type="dcterms:W3CDTF">2017-11-19T04:54:34Z</dcterms:modified>
</cp:coreProperties>
</file>