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sldIdLst>
    <p:sldId id="306" r:id="rId2"/>
    <p:sldId id="330" r:id="rId3"/>
    <p:sldId id="368" r:id="rId4"/>
    <p:sldId id="367" r:id="rId5"/>
    <p:sldId id="32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04"/>
    <a:srgbClr val="FDFDFD"/>
    <a:srgbClr val="06080A"/>
    <a:srgbClr val="F3644B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70" r:id="rId4"/>
  </p:sldLayoutIdLst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TextBox 100"/>
          <p:cNvSpPr txBox="1"/>
          <p:nvPr/>
        </p:nvSpPr>
        <p:spPr>
          <a:xfrm>
            <a:off x="7869115" y="5999559"/>
            <a:ext cx="4018085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https://www.scrumalliance.org/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7" name="TextBox 100"/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59994"/>
            <a:ext cx="2601058" cy="824279"/>
          </a:xfrm>
          <a:prstGeom prst="rect">
            <a:avLst/>
          </a:prstGeom>
        </p:spPr>
      </p:pic>
      <p:sp>
        <p:nvSpPr>
          <p:cNvPr id="7" name="AutoShape 2" descr="Scrum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8EAA-76B3-4E4C-9E37-499812F6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687" y="952254"/>
            <a:ext cx="6976094" cy="4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2176929" y="468898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What is Scrum?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387568" y="1546818"/>
            <a:ext cx="1121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solidFill>
                  <a:srgbClr val="001004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  </a:t>
            </a:r>
            <a:r>
              <a:rPr lang="en-US" sz="2400" b="1" dirty="0">
                <a:solidFill>
                  <a:srgbClr val="001004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Scrum is a simple yet incredibly powerful set of principles and practices that helps teams deliver products in short cycles, enabling fast feedback, continual improvement, and rapid adaptation to change.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2449C8-3749-DF47-BB01-842CF839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359404"/>
            <a:ext cx="1783360" cy="7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479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2170928" y="468898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What is Scrum?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025" name="Picture 1" descr="page1image5007056">
            <a:extLst>
              <a:ext uri="{FF2B5EF4-FFF2-40B4-BE49-F238E27FC236}">
                <a16:creationId xmlns:a16="http://schemas.microsoft.com/office/drawing/2014/main" id="{277155C6-7817-BD41-AE2E-5BAA76B6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03" y="1033153"/>
            <a:ext cx="8267925" cy="53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7630DB-22B4-0E47-BC2B-8CC568CC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59404"/>
            <a:ext cx="1783360" cy="7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66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286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78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1107898"/>
            <a:ext cx="6705776" cy="4653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082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972</Words>
  <Application>Microsoft Macintosh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仿宋</vt:lpstr>
      <vt:lpstr>微软雅黑</vt:lpstr>
      <vt:lpstr>Lato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893</cp:revision>
  <dcterms:created xsi:type="dcterms:W3CDTF">2016-12-13T08:41:51Z</dcterms:created>
  <dcterms:modified xsi:type="dcterms:W3CDTF">2018-07-25T10:02:25Z</dcterms:modified>
</cp:coreProperties>
</file>