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8"/>
  </p:notesMasterIdLst>
  <p:sldIdLst>
    <p:sldId id="306" r:id="rId2"/>
    <p:sldId id="330" r:id="rId3"/>
    <p:sldId id="369" r:id="rId4"/>
    <p:sldId id="368" r:id="rId5"/>
    <p:sldId id="367" r:id="rId6"/>
    <p:sldId id="329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DFD"/>
    <a:srgbClr val="001004"/>
    <a:srgbClr val="06080A"/>
    <a:srgbClr val="F3644B"/>
    <a:srgbClr val="FEFEFE"/>
    <a:srgbClr val="FCFCFC"/>
    <a:srgbClr val="FAFAFA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howGuides="1">
      <p:cViewPr varScale="1">
        <p:scale>
          <a:sx n="107" d="100"/>
          <a:sy n="107" d="100"/>
        </p:scale>
        <p:origin x="736" y="1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03572-2981-4EE3-8222-0BF6052877F1}" type="datetimeFigureOut">
              <a:rPr lang="zh-CN" altLang="en-US" smtClean="0"/>
              <a:t>2019/3/2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1CCA4-A5B7-46B3-A961-85F248444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097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982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74539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67876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059715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8712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70932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60511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52495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842074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02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315062" y="2529491"/>
            <a:ext cx="5551552" cy="30995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lang="en-US" dirty="0"/>
              <a:t>Drag your picture here and Send to back</a:t>
            </a:r>
          </a:p>
        </p:txBody>
      </p:sp>
    </p:spTree>
    <p:extLst>
      <p:ext uri="{BB962C8B-B14F-4D97-AF65-F5344CB8AC3E}">
        <p14:creationId xmlns:p14="http://schemas.microsoft.com/office/powerpoint/2010/main" val="128735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1907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5" r:id="rId2"/>
    <p:sldLayoutId id="2147483666" r:id="rId3"/>
    <p:sldLayoutId id="2147483670" r:id="rId4"/>
  </p:sldLayoutIdLst>
  <p:hf hdr="0" ftr="0" dt="0"/>
  <p:txStyles>
    <p:titleStyle>
      <a:lvl1pPr algn="l" defTabSz="914083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08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2683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599883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083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39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08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83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0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15" name="TextBox 100"/>
          <p:cNvSpPr txBox="1"/>
          <p:nvPr/>
        </p:nvSpPr>
        <p:spPr>
          <a:xfrm>
            <a:off x="6578931" y="5999559"/>
            <a:ext cx="5308270" cy="369338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b="1" i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http</a:t>
            </a:r>
            <a:r>
              <a:rPr lang="id-ID" b="1" i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://</a:t>
            </a:r>
            <a:r>
              <a:rPr lang="id-ID" b="1" i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dubbo.incubator.apache.org</a:t>
            </a:r>
            <a:r>
              <a:rPr lang="id-ID" b="1" i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/</a:t>
            </a:r>
            <a:r>
              <a:rPr lang="id-ID" b="1" i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en-us</a:t>
            </a:r>
            <a:r>
              <a:rPr lang="id-ID" b="1" i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/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89" y="5639317"/>
            <a:ext cx="740525" cy="729741"/>
          </a:xfrm>
          <a:prstGeom prst="rect">
            <a:avLst/>
          </a:prstGeom>
        </p:spPr>
      </p:pic>
      <p:sp>
        <p:nvSpPr>
          <p:cNvPr id="17" name="TextBox 100"/>
          <p:cNvSpPr txBox="1"/>
          <p:nvPr/>
        </p:nvSpPr>
        <p:spPr>
          <a:xfrm>
            <a:off x="1550881" y="5999559"/>
            <a:ext cx="938826" cy="338560"/>
          </a:xfrm>
          <a:prstGeom prst="rect">
            <a:avLst/>
          </a:prstGeom>
          <a:noFill/>
        </p:spPr>
        <p:txBody>
          <a:bodyPr wrap="square" lIns="91445" tIns="45723" rIns="91445" bIns="45723" rtlCol="0">
            <a:spAutoFit/>
          </a:bodyPr>
          <a:lstStyle/>
          <a:p>
            <a:pPr defTabSz="914083"/>
            <a:r>
              <a:rPr lang="id-ID" sz="1600" b="1" i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Harry</a:t>
            </a:r>
            <a:endParaRPr lang="id-ID" b="1" i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402AD95-10CF-C048-A28D-96614BE11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881" y="1047309"/>
            <a:ext cx="8577118" cy="432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09295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0"/>
          <p:cNvSpPr txBox="1"/>
          <p:nvPr/>
        </p:nvSpPr>
        <p:spPr>
          <a:xfrm>
            <a:off x="1712451" y="398172"/>
            <a:ext cx="94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What are</a:t>
            </a:r>
            <a:r>
              <a:rPr lang="zh-Hans" altLang="en-US" sz="28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</a:t>
            </a:r>
            <a:r>
              <a:rPr lang="en-US" altLang="zh-Hans" sz="2800" b="1" dirty="0" err="1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Dubbo</a:t>
            </a:r>
            <a:r>
              <a:rPr lang="en-US" sz="28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?</a:t>
            </a: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8" name="TextBox 50"/>
          <p:cNvSpPr txBox="1"/>
          <p:nvPr/>
        </p:nvSpPr>
        <p:spPr>
          <a:xfrm>
            <a:off x="570015" y="1416997"/>
            <a:ext cx="10706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Apache </a:t>
            </a:r>
            <a:r>
              <a:rPr lang="en-US" altLang="zh-Hans" sz="2400" b="1" dirty="0" err="1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Dubbo</a:t>
            </a:r>
            <a:r>
              <a:rPr lang="en-US" altLang="zh-Han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(incubating) is a high-performance, java based, open source RPC framework. </a:t>
            </a:r>
            <a:endParaRPr lang="en-U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5CCB3B-A17A-E748-A542-8800B2410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68" y="374423"/>
            <a:ext cx="1324883" cy="57071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F094E79D-1F92-1C40-BF9C-29D81D3E0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655" y="1948751"/>
            <a:ext cx="6332668" cy="467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54794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6" name="TextBox 50">
            <a:extLst>
              <a:ext uri="{FF2B5EF4-FFF2-40B4-BE49-F238E27FC236}">
                <a16:creationId xmlns:a16="http://schemas.microsoft.com/office/drawing/2014/main" id="{81DD9A2B-5483-154F-B296-562C99068858}"/>
              </a:ext>
            </a:extLst>
          </p:cNvPr>
          <p:cNvSpPr txBox="1"/>
          <p:nvPr/>
        </p:nvSpPr>
        <p:spPr>
          <a:xfrm>
            <a:off x="1712451" y="398172"/>
            <a:ext cx="94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" sz="2800" b="1" dirty="0" err="1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Dubbo</a:t>
            </a:r>
            <a:r>
              <a:rPr lang="en-US" altLang="zh-Hans" sz="28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Architecture</a:t>
            </a:r>
            <a:r>
              <a:rPr lang="en-US" sz="28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?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5A9621-E4F3-D44C-815D-488BC07F5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68" y="374423"/>
            <a:ext cx="1324883" cy="57071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BD35A9F-2F40-724E-907C-E134D501E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310" y="1087230"/>
            <a:ext cx="7705776" cy="577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91531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sp>
        <p:nvSpPr>
          <p:cNvPr id="28" name="TextBox 50"/>
          <p:cNvSpPr txBox="1"/>
          <p:nvPr/>
        </p:nvSpPr>
        <p:spPr>
          <a:xfrm>
            <a:off x="387568" y="1350891"/>
            <a:ext cx="1168963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altLang="zh-Han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Create stand-alone Spring applications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Han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Han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Embed Tomcat, Jetty or Undertow directly (no need to deploy WAR files)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Han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Han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Provide opinionated 'starter' dependencies to simplify your build configuration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Han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Han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Automatically configure Spring and 3rd party libraries whenever possible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Han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Han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Provide production-ready features such as metrics, health checks and externalized configuration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altLang="zh-Han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altLang="zh-Hans" sz="2400" b="1" dirty="0">
                <a:solidFill>
                  <a:srgbClr val="06080A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Absolutely no code generation and no requirement for XML configuration</a:t>
            </a:r>
            <a:endParaRPr lang="en-US" sz="2400" b="1" dirty="0">
              <a:solidFill>
                <a:srgbClr val="06080A"/>
              </a:solidFill>
              <a:latin typeface="仿宋" panose="02010609060101010101" pitchFamily="49" charset="-122"/>
              <a:ea typeface="仿宋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6" name="TextBox 50">
            <a:extLst>
              <a:ext uri="{FF2B5EF4-FFF2-40B4-BE49-F238E27FC236}">
                <a16:creationId xmlns:a16="http://schemas.microsoft.com/office/drawing/2014/main" id="{81DD9A2B-5483-154F-B296-562C99068858}"/>
              </a:ext>
            </a:extLst>
          </p:cNvPr>
          <p:cNvSpPr txBox="1"/>
          <p:nvPr/>
        </p:nvSpPr>
        <p:spPr>
          <a:xfrm>
            <a:off x="1712451" y="398172"/>
            <a:ext cx="94252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What are</a:t>
            </a:r>
            <a:r>
              <a:rPr lang="zh-Hans" altLang="en-US" sz="28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 </a:t>
            </a:r>
            <a:r>
              <a:rPr lang="en-US" altLang="zh-Hans" sz="2800" b="1" dirty="0" err="1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Dubbo</a:t>
            </a:r>
            <a:r>
              <a:rPr lang="en-US" sz="28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+mn-ea"/>
                <a:sym typeface="+mn-lt"/>
              </a:rPr>
              <a:t>?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5A9621-E4F3-D44C-815D-488BC07F5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68" y="374423"/>
            <a:ext cx="1324883" cy="57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6261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36" y="359404"/>
            <a:ext cx="1424251" cy="62805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0" y="2286000"/>
            <a:ext cx="4953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03789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 104"/>
          <p:cNvSpPr>
            <a:spLocks noChangeArrowheads="1"/>
          </p:cNvSpPr>
          <p:nvPr/>
        </p:nvSpPr>
        <p:spPr bwMode="auto">
          <a:xfrm>
            <a:off x="2573819" y="2250128"/>
            <a:ext cx="297899" cy="200435"/>
          </a:xfrm>
          <a:custGeom>
            <a:avLst/>
            <a:gdLst>
              <a:gd name="T0" fmla="*/ 203 w 497"/>
              <a:gd name="T1" fmla="*/ 257 h 337"/>
              <a:gd name="T2" fmla="*/ 203 w 497"/>
              <a:gd name="T3" fmla="*/ 257 h 337"/>
              <a:gd name="T4" fmla="*/ 221 w 497"/>
              <a:gd name="T5" fmla="*/ 327 h 337"/>
              <a:gd name="T6" fmla="*/ 283 w 497"/>
              <a:gd name="T7" fmla="*/ 310 h 337"/>
              <a:gd name="T8" fmla="*/ 398 w 497"/>
              <a:gd name="T9" fmla="*/ 9 h 337"/>
              <a:gd name="T10" fmla="*/ 203 w 497"/>
              <a:gd name="T11" fmla="*/ 257 h 337"/>
              <a:gd name="T12" fmla="*/ 248 w 497"/>
              <a:gd name="T13" fmla="*/ 71 h 337"/>
              <a:gd name="T14" fmla="*/ 248 w 497"/>
              <a:gd name="T15" fmla="*/ 71 h 337"/>
              <a:gd name="T16" fmla="*/ 274 w 497"/>
              <a:gd name="T17" fmla="*/ 71 h 337"/>
              <a:gd name="T18" fmla="*/ 310 w 497"/>
              <a:gd name="T19" fmla="*/ 26 h 337"/>
              <a:gd name="T20" fmla="*/ 248 w 497"/>
              <a:gd name="T21" fmla="*/ 17 h 337"/>
              <a:gd name="T22" fmla="*/ 0 w 497"/>
              <a:gd name="T23" fmla="*/ 283 h 337"/>
              <a:gd name="T24" fmla="*/ 0 w 497"/>
              <a:gd name="T25" fmla="*/ 310 h 337"/>
              <a:gd name="T26" fmla="*/ 26 w 497"/>
              <a:gd name="T27" fmla="*/ 336 h 337"/>
              <a:gd name="T28" fmla="*/ 53 w 497"/>
              <a:gd name="T29" fmla="*/ 310 h 337"/>
              <a:gd name="T30" fmla="*/ 53 w 497"/>
              <a:gd name="T31" fmla="*/ 283 h 337"/>
              <a:gd name="T32" fmla="*/ 248 w 497"/>
              <a:gd name="T33" fmla="*/ 71 h 337"/>
              <a:gd name="T34" fmla="*/ 425 w 497"/>
              <a:gd name="T35" fmla="*/ 98 h 337"/>
              <a:gd name="T36" fmla="*/ 425 w 497"/>
              <a:gd name="T37" fmla="*/ 98 h 337"/>
              <a:gd name="T38" fmla="*/ 407 w 497"/>
              <a:gd name="T39" fmla="*/ 151 h 337"/>
              <a:gd name="T40" fmla="*/ 442 w 497"/>
              <a:gd name="T41" fmla="*/ 283 h 337"/>
              <a:gd name="T42" fmla="*/ 442 w 497"/>
              <a:gd name="T43" fmla="*/ 310 h 337"/>
              <a:gd name="T44" fmla="*/ 469 w 497"/>
              <a:gd name="T45" fmla="*/ 336 h 337"/>
              <a:gd name="T46" fmla="*/ 469 w 497"/>
              <a:gd name="T47" fmla="*/ 336 h 337"/>
              <a:gd name="T48" fmla="*/ 496 w 497"/>
              <a:gd name="T49" fmla="*/ 310 h 337"/>
              <a:gd name="T50" fmla="*/ 496 w 497"/>
              <a:gd name="T51" fmla="*/ 283 h 337"/>
              <a:gd name="T52" fmla="*/ 425 w 497"/>
              <a:gd name="T53" fmla="*/ 98 h 3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337">
                <a:moveTo>
                  <a:pt x="203" y="257"/>
                </a:moveTo>
                <a:lnTo>
                  <a:pt x="203" y="257"/>
                </a:lnTo>
                <a:cubicBezTo>
                  <a:pt x="186" y="283"/>
                  <a:pt x="194" y="310"/>
                  <a:pt x="221" y="327"/>
                </a:cubicBezTo>
                <a:cubicBezTo>
                  <a:pt x="239" y="336"/>
                  <a:pt x="266" y="336"/>
                  <a:pt x="283" y="310"/>
                </a:cubicBezTo>
                <a:cubicBezTo>
                  <a:pt x="301" y="274"/>
                  <a:pt x="407" y="9"/>
                  <a:pt x="398" y="9"/>
                </a:cubicBezTo>
                <a:cubicBezTo>
                  <a:pt x="389" y="0"/>
                  <a:pt x="221" y="230"/>
                  <a:pt x="203" y="257"/>
                </a:cubicBezTo>
                <a:close/>
                <a:moveTo>
                  <a:pt x="248" y="71"/>
                </a:moveTo>
                <a:lnTo>
                  <a:pt x="248" y="71"/>
                </a:lnTo>
                <a:cubicBezTo>
                  <a:pt x="257" y="71"/>
                  <a:pt x="266" y="71"/>
                  <a:pt x="274" y="71"/>
                </a:cubicBezTo>
                <a:cubicBezTo>
                  <a:pt x="292" y="53"/>
                  <a:pt x="301" y="44"/>
                  <a:pt x="310" y="26"/>
                </a:cubicBezTo>
                <a:cubicBezTo>
                  <a:pt x="292" y="17"/>
                  <a:pt x="274" y="17"/>
                  <a:pt x="248" y="17"/>
                </a:cubicBezTo>
                <a:cubicBezTo>
                  <a:pt x="106" y="17"/>
                  <a:pt x="0" y="133"/>
                  <a:pt x="0" y="283"/>
                </a:cubicBezTo>
                <a:cubicBezTo>
                  <a:pt x="0" y="292"/>
                  <a:pt x="0" y="301"/>
                  <a:pt x="0" y="310"/>
                </a:cubicBezTo>
                <a:cubicBezTo>
                  <a:pt x="0" y="327"/>
                  <a:pt x="17" y="336"/>
                  <a:pt x="26" y="336"/>
                </a:cubicBezTo>
                <a:cubicBezTo>
                  <a:pt x="44" y="336"/>
                  <a:pt x="53" y="319"/>
                  <a:pt x="53" y="310"/>
                </a:cubicBezTo>
                <a:cubicBezTo>
                  <a:pt x="53" y="301"/>
                  <a:pt x="53" y="292"/>
                  <a:pt x="53" y="283"/>
                </a:cubicBezTo>
                <a:cubicBezTo>
                  <a:pt x="53" y="160"/>
                  <a:pt x="132" y="71"/>
                  <a:pt x="248" y="71"/>
                </a:cubicBezTo>
                <a:close/>
                <a:moveTo>
                  <a:pt x="425" y="98"/>
                </a:moveTo>
                <a:lnTo>
                  <a:pt x="425" y="98"/>
                </a:lnTo>
                <a:cubicBezTo>
                  <a:pt x="416" y="115"/>
                  <a:pt x="416" y="133"/>
                  <a:pt x="407" y="151"/>
                </a:cubicBezTo>
                <a:cubicBezTo>
                  <a:pt x="433" y="186"/>
                  <a:pt x="442" y="239"/>
                  <a:pt x="442" y="283"/>
                </a:cubicBezTo>
                <a:cubicBezTo>
                  <a:pt x="442" y="292"/>
                  <a:pt x="442" y="301"/>
                  <a:pt x="442" y="310"/>
                </a:cubicBezTo>
                <a:cubicBezTo>
                  <a:pt x="442" y="319"/>
                  <a:pt x="451" y="336"/>
                  <a:pt x="469" y="336"/>
                </a:cubicBezTo>
                <a:lnTo>
                  <a:pt x="469" y="336"/>
                </a:lnTo>
                <a:cubicBezTo>
                  <a:pt x="478" y="336"/>
                  <a:pt x="496" y="327"/>
                  <a:pt x="496" y="310"/>
                </a:cubicBezTo>
                <a:cubicBezTo>
                  <a:pt x="496" y="301"/>
                  <a:pt x="496" y="292"/>
                  <a:pt x="496" y="283"/>
                </a:cubicBezTo>
                <a:cubicBezTo>
                  <a:pt x="496" y="213"/>
                  <a:pt x="469" y="151"/>
                  <a:pt x="425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pPr defTabSz="914083"/>
            <a:endParaRPr lang="en-US" dirty="0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1" name="Freeform 139"/>
          <p:cNvSpPr>
            <a:spLocks noChangeArrowheads="1"/>
          </p:cNvSpPr>
          <p:nvPr/>
        </p:nvSpPr>
        <p:spPr bwMode="auto">
          <a:xfrm>
            <a:off x="9305973" y="2281086"/>
            <a:ext cx="319671" cy="291465"/>
          </a:xfrm>
          <a:custGeom>
            <a:avLst/>
            <a:gdLst>
              <a:gd name="T0" fmla="*/ 572 w 601"/>
              <a:gd name="T1" fmla="*/ 460 h 546"/>
              <a:gd name="T2" fmla="*/ 572 w 601"/>
              <a:gd name="T3" fmla="*/ 460 h 546"/>
              <a:gd name="T4" fmla="*/ 438 w 601"/>
              <a:gd name="T5" fmla="*/ 460 h 546"/>
              <a:gd name="T6" fmla="*/ 438 w 601"/>
              <a:gd name="T7" fmla="*/ 460 h 546"/>
              <a:gd name="T8" fmla="*/ 226 w 601"/>
              <a:gd name="T9" fmla="*/ 460 h 546"/>
              <a:gd name="T10" fmla="*/ 226 w 601"/>
              <a:gd name="T11" fmla="*/ 460 h 546"/>
              <a:gd name="T12" fmla="*/ 197 w 601"/>
              <a:gd name="T13" fmla="*/ 460 h 546"/>
              <a:gd name="T14" fmla="*/ 197 w 601"/>
              <a:gd name="T15" fmla="*/ 460 h 546"/>
              <a:gd name="T16" fmla="*/ 190 w 601"/>
              <a:gd name="T17" fmla="*/ 460 h 546"/>
              <a:gd name="T18" fmla="*/ 113 w 601"/>
              <a:gd name="T19" fmla="*/ 538 h 546"/>
              <a:gd name="T20" fmla="*/ 91 w 601"/>
              <a:gd name="T21" fmla="*/ 545 h 546"/>
              <a:gd name="T22" fmla="*/ 91 w 601"/>
              <a:gd name="T23" fmla="*/ 545 h 546"/>
              <a:gd name="T24" fmla="*/ 91 w 601"/>
              <a:gd name="T25" fmla="*/ 545 h 546"/>
              <a:gd name="T26" fmla="*/ 91 w 601"/>
              <a:gd name="T27" fmla="*/ 545 h 546"/>
              <a:gd name="T28" fmla="*/ 70 w 601"/>
              <a:gd name="T29" fmla="*/ 538 h 546"/>
              <a:gd name="T30" fmla="*/ 70 w 601"/>
              <a:gd name="T31" fmla="*/ 538 h 546"/>
              <a:gd name="T32" fmla="*/ 70 w 601"/>
              <a:gd name="T33" fmla="*/ 531 h 546"/>
              <a:gd name="T34" fmla="*/ 70 w 601"/>
              <a:gd name="T35" fmla="*/ 531 h 546"/>
              <a:gd name="T36" fmla="*/ 63 w 601"/>
              <a:gd name="T37" fmla="*/ 531 h 546"/>
              <a:gd name="T38" fmla="*/ 63 w 601"/>
              <a:gd name="T39" fmla="*/ 523 h 546"/>
              <a:gd name="T40" fmla="*/ 63 w 601"/>
              <a:gd name="T41" fmla="*/ 523 h 546"/>
              <a:gd name="T42" fmla="*/ 63 w 601"/>
              <a:gd name="T43" fmla="*/ 516 h 546"/>
              <a:gd name="T44" fmla="*/ 63 w 601"/>
              <a:gd name="T45" fmla="*/ 516 h 546"/>
              <a:gd name="T46" fmla="*/ 63 w 601"/>
              <a:gd name="T47" fmla="*/ 460 h 546"/>
              <a:gd name="T48" fmla="*/ 56 w 601"/>
              <a:gd name="T49" fmla="*/ 460 h 546"/>
              <a:gd name="T50" fmla="*/ 56 w 601"/>
              <a:gd name="T51" fmla="*/ 460 h 546"/>
              <a:gd name="T52" fmla="*/ 28 w 601"/>
              <a:gd name="T53" fmla="*/ 460 h 546"/>
              <a:gd name="T54" fmla="*/ 0 w 601"/>
              <a:gd name="T55" fmla="*/ 432 h 546"/>
              <a:gd name="T56" fmla="*/ 0 w 601"/>
              <a:gd name="T57" fmla="*/ 29 h 546"/>
              <a:gd name="T58" fmla="*/ 28 w 601"/>
              <a:gd name="T59" fmla="*/ 0 h 546"/>
              <a:gd name="T60" fmla="*/ 572 w 601"/>
              <a:gd name="T61" fmla="*/ 0 h 546"/>
              <a:gd name="T62" fmla="*/ 600 w 601"/>
              <a:gd name="T63" fmla="*/ 29 h 546"/>
              <a:gd name="T64" fmla="*/ 600 w 601"/>
              <a:gd name="T65" fmla="*/ 432 h 546"/>
              <a:gd name="T66" fmla="*/ 572 w 601"/>
              <a:gd name="T67" fmla="*/ 460 h 546"/>
              <a:gd name="T68" fmla="*/ 155 w 601"/>
              <a:gd name="T69" fmla="*/ 177 h 546"/>
              <a:gd name="T70" fmla="*/ 155 w 601"/>
              <a:gd name="T71" fmla="*/ 177 h 546"/>
              <a:gd name="T72" fmla="*/ 98 w 601"/>
              <a:gd name="T73" fmla="*/ 234 h 546"/>
              <a:gd name="T74" fmla="*/ 155 w 601"/>
              <a:gd name="T75" fmla="*/ 290 h 546"/>
              <a:gd name="T76" fmla="*/ 211 w 601"/>
              <a:gd name="T77" fmla="*/ 234 h 546"/>
              <a:gd name="T78" fmla="*/ 155 w 601"/>
              <a:gd name="T79" fmla="*/ 177 h 546"/>
              <a:gd name="T80" fmla="*/ 296 w 601"/>
              <a:gd name="T81" fmla="*/ 177 h 546"/>
              <a:gd name="T82" fmla="*/ 296 w 601"/>
              <a:gd name="T83" fmla="*/ 177 h 546"/>
              <a:gd name="T84" fmla="*/ 240 w 601"/>
              <a:gd name="T85" fmla="*/ 234 h 546"/>
              <a:gd name="T86" fmla="*/ 296 w 601"/>
              <a:gd name="T87" fmla="*/ 290 h 546"/>
              <a:gd name="T88" fmla="*/ 353 w 601"/>
              <a:gd name="T89" fmla="*/ 234 h 546"/>
              <a:gd name="T90" fmla="*/ 296 w 601"/>
              <a:gd name="T91" fmla="*/ 177 h 546"/>
              <a:gd name="T92" fmla="*/ 438 w 601"/>
              <a:gd name="T93" fmla="*/ 177 h 546"/>
              <a:gd name="T94" fmla="*/ 438 w 601"/>
              <a:gd name="T95" fmla="*/ 177 h 546"/>
              <a:gd name="T96" fmla="*/ 381 w 601"/>
              <a:gd name="T97" fmla="*/ 234 h 546"/>
              <a:gd name="T98" fmla="*/ 438 w 601"/>
              <a:gd name="T99" fmla="*/ 290 h 546"/>
              <a:gd name="T100" fmla="*/ 494 w 601"/>
              <a:gd name="T101" fmla="*/ 234 h 546"/>
              <a:gd name="T102" fmla="*/ 438 w 601"/>
              <a:gd name="T103" fmla="*/ 177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01" h="546">
                <a:moveTo>
                  <a:pt x="572" y="460"/>
                </a:moveTo>
                <a:lnTo>
                  <a:pt x="572" y="460"/>
                </a:lnTo>
                <a:cubicBezTo>
                  <a:pt x="438" y="460"/>
                  <a:pt x="438" y="460"/>
                  <a:pt x="438" y="460"/>
                </a:cubicBezTo>
                <a:lnTo>
                  <a:pt x="438" y="460"/>
                </a:lnTo>
                <a:cubicBezTo>
                  <a:pt x="226" y="460"/>
                  <a:pt x="226" y="460"/>
                  <a:pt x="226" y="460"/>
                </a:cubicBezTo>
                <a:lnTo>
                  <a:pt x="226" y="460"/>
                </a:lnTo>
                <a:cubicBezTo>
                  <a:pt x="197" y="460"/>
                  <a:pt x="197" y="460"/>
                  <a:pt x="197" y="460"/>
                </a:cubicBezTo>
                <a:lnTo>
                  <a:pt x="197" y="460"/>
                </a:lnTo>
                <a:cubicBezTo>
                  <a:pt x="190" y="460"/>
                  <a:pt x="190" y="460"/>
                  <a:pt x="190" y="460"/>
                </a:cubicBezTo>
                <a:cubicBezTo>
                  <a:pt x="113" y="538"/>
                  <a:pt x="113" y="538"/>
                  <a:pt x="113" y="538"/>
                </a:cubicBezTo>
                <a:cubicBezTo>
                  <a:pt x="106" y="545"/>
                  <a:pt x="98" y="545"/>
                  <a:pt x="91" y="545"/>
                </a:cubicBezTo>
                <a:lnTo>
                  <a:pt x="91" y="545"/>
                </a:lnTo>
                <a:lnTo>
                  <a:pt x="91" y="545"/>
                </a:lnTo>
                <a:lnTo>
                  <a:pt x="91" y="545"/>
                </a:lnTo>
                <a:cubicBezTo>
                  <a:pt x="84" y="545"/>
                  <a:pt x="77" y="545"/>
                  <a:pt x="70" y="538"/>
                </a:cubicBezTo>
                <a:lnTo>
                  <a:pt x="70" y="538"/>
                </a:lnTo>
                <a:lnTo>
                  <a:pt x="70" y="531"/>
                </a:lnTo>
                <a:lnTo>
                  <a:pt x="70" y="531"/>
                </a:lnTo>
                <a:cubicBezTo>
                  <a:pt x="63" y="531"/>
                  <a:pt x="63" y="531"/>
                  <a:pt x="63" y="531"/>
                </a:cubicBezTo>
                <a:cubicBezTo>
                  <a:pt x="63" y="523"/>
                  <a:pt x="63" y="523"/>
                  <a:pt x="63" y="523"/>
                </a:cubicBezTo>
                <a:lnTo>
                  <a:pt x="63" y="523"/>
                </a:lnTo>
                <a:lnTo>
                  <a:pt x="63" y="516"/>
                </a:lnTo>
                <a:lnTo>
                  <a:pt x="63" y="516"/>
                </a:lnTo>
                <a:cubicBezTo>
                  <a:pt x="63" y="460"/>
                  <a:pt x="63" y="460"/>
                  <a:pt x="63" y="460"/>
                </a:cubicBezTo>
                <a:cubicBezTo>
                  <a:pt x="56" y="460"/>
                  <a:pt x="56" y="460"/>
                  <a:pt x="56" y="460"/>
                </a:cubicBezTo>
                <a:lnTo>
                  <a:pt x="56" y="460"/>
                </a:lnTo>
                <a:cubicBezTo>
                  <a:pt x="28" y="460"/>
                  <a:pt x="28" y="460"/>
                  <a:pt x="28" y="460"/>
                </a:cubicBezTo>
                <a:cubicBezTo>
                  <a:pt x="7" y="460"/>
                  <a:pt x="0" y="446"/>
                  <a:pt x="0" y="432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8"/>
                  <a:pt x="7" y="0"/>
                  <a:pt x="28" y="0"/>
                </a:cubicBezTo>
                <a:cubicBezTo>
                  <a:pt x="572" y="0"/>
                  <a:pt x="572" y="0"/>
                  <a:pt x="572" y="0"/>
                </a:cubicBezTo>
                <a:cubicBezTo>
                  <a:pt x="586" y="0"/>
                  <a:pt x="600" y="8"/>
                  <a:pt x="600" y="29"/>
                </a:cubicBezTo>
                <a:cubicBezTo>
                  <a:pt x="600" y="432"/>
                  <a:pt x="600" y="432"/>
                  <a:pt x="600" y="432"/>
                </a:cubicBezTo>
                <a:cubicBezTo>
                  <a:pt x="600" y="446"/>
                  <a:pt x="586" y="460"/>
                  <a:pt x="572" y="460"/>
                </a:cubicBezTo>
                <a:close/>
                <a:moveTo>
                  <a:pt x="155" y="177"/>
                </a:moveTo>
                <a:lnTo>
                  <a:pt x="155" y="177"/>
                </a:lnTo>
                <a:cubicBezTo>
                  <a:pt x="127" y="177"/>
                  <a:pt x="98" y="205"/>
                  <a:pt x="98" y="234"/>
                </a:cubicBezTo>
                <a:cubicBezTo>
                  <a:pt x="98" y="262"/>
                  <a:pt x="127" y="290"/>
                  <a:pt x="155" y="290"/>
                </a:cubicBezTo>
                <a:cubicBezTo>
                  <a:pt x="190" y="290"/>
                  <a:pt x="211" y="262"/>
                  <a:pt x="211" y="234"/>
                </a:cubicBezTo>
                <a:cubicBezTo>
                  <a:pt x="211" y="205"/>
                  <a:pt x="190" y="177"/>
                  <a:pt x="155" y="177"/>
                </a:cubicBezTo>
                <a:close/>
                <a:moveTo>
                  <a:pt x="296" y="177"/>
                </a:moveTo>
                <a:lnTo>
                  <a:pt x="296" y="177"/>
                </a:lnTo>
                <a:cubicBezTo>
                  <a:pt x="268" y="177"/>
                  <a:pt x="240" y="205"/>
                  <a:pt x="240" y="234"/>
                </a:cubicBezTo>
                <a:cubicBezTo>
                  <a:pt x="240" y="262"/>
                  <a:pt x="268" y="290"/>
                  <a:pt x="296" y="290"/>
                </a:cubicBezTo>
                <a:cubicBezTo>
                  <a:pt x="332" y="290"/>
                  <a:pt x="353" y="262"/>
                  <a:pt x="353" y="234"/>
                </a:cubicBezTo>
                <a:cubicBezTo>
                  <a:pt x="353" y="205"/>
                  <a:pt x="332" y="177"/>
                  <a:pt x="296" y="177"/>
                </a:cubicBezTo>
                <a:close/>
                <a:moveTo>
                  <a:pt x="438" y="177"/>
                </a:moveTo>
                <a:lnTo>
                  <a:pt x="438" y="177"/>
                </a:lnTo>
                <a:cubicBezTo>
                  <a:pt x="409" y="177"/>
                  <a:pt x="381" y="205"/>
                  <a:pt x="381" y="234"/>
                </a:cubicBezTo>
                <a:cubicBezTo>
                  <a:pt x="381" y="262"/>
                  <a:pt x="409" y="290"/>
                  <a:pt x="438" y="290"/>
                </a:cubicBezTo>
                <a:cubicBezTo>
                  <a:pt x="473" y="290"/>
                  <a:pt x="494" y="262"/>
                  <a:pt x="494" y="234"/>
                </a:cubicBezTo>
                <a:cubicBezTo>
                  <a:pt x="494" y="205"/>
                  <a:pt x="473" y="177"/>
                  <a:pt x="438" y="17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113" name="Freeform 98"/>
          <p:cNvSpPr>
            <a:spLocks noChangeArrowheads="1"/>
          </p:cNvSpPr>
          <p:nvPr/>
        </p:nvSpPr>
        <p:spPr bwMode="auto">
          <a:xfrm>
            <a:off x="9338080" y="4865671"/>
            <a:ext cx="276516" cy="338794"/>
          </a:xfrm>
          <a:custGeom>
            <a:avLst/>
            <a:gdLst>
              <a:gd name="T0" fmla="*/ 459 w 488"/>
              <a:gd name="T1" fmla="*/ 600 h 601"/>
              <a:gd name="T2" fmla="*/ 459 w 488"/>
              <a:gd name="T3" fmla="*/ 600 h 601"/>
              <a:gd name="T4" fmla="*/ 28 w 488"/>
              <a:gd name="T5" fmla="*/ 600 h 601"/>
              <a:gd name="T6" fmla="*/ 0 w 488"/>
              <a:gd name="T7" fmla="*/ 572 h 601"/>
              <a:gd name="T8" fmla="*/ 0 w 488"/>
              <a:gd name="T9" fmla="*/ 325 h 601"/>
              <a:gd name="T10" fmla="*/ 28 w 488"/>
              <a:gd name="T11" fmla="*/ 296 h 601"/>
              <a:gd name="T12" fmla="*/ 70 w 488"/>
              <a:gd name="T13" fmla="*/ 296 h 601"/>
              <a:gd name="T14" fmla="*/ 70 w 488"/>
              <a:gd name="T15" fmla="*/ 169 h 601"/>
              <a:gd name="T16" fmla="*/ 240 w 488"/>
              <a:gd name="T17" fmla="*/ 0 h 601"/>
              <a:gd name="T18" fmla="*/ 409 w 488"/>
              <a:gd name="T19" fmla="*/ 169 h 601"/>
              <a:gd name="T20" fmla="*/ 409 w 488"/>
              <a:gd name="T21" fmla="*/ 296 h 601"/>
              <a:gd name="T22" fmla="*/ 459 w 488"/>
              <a:gd name="T23" fmla="*/ 296 h 601"/>
              <a:gd name="T24" fmla="*/ 487 w 488"/>
              <a:gd name="T25" fmla="*/ 325 h 601"/>
              <a:gd name="T26" fmla="*/ 487 w 488"/>
              <a:gd name="T27" fmla="*/ 572 h 601"/>
              <a:gd name="T28" fmla="*/ 459 w 488"/>
              <a:gd name="T29" fmla="*/ 600 h 601"/>
              <a:gd name="T30" fmla="*/ 212 w 488"/>
              <a:gd name="T31" fmla="*/ 459 h 601"/>
              <a:gd name="T32" fmla="*/ 212 w 488"/>
              <a:gd name="T33" fmla="*/ 459 h 601"/>
              <a:gd name="T34" fmla="*/ 212 w 488"/>
              <a:gd name="T35" fmla="*/ 516 h 601"/>
              <a:gd name="T36" fmla="*/ 240 w 488"/>
              <a:gd name="T37" fmla="*/ 544 h 601"/>
              <a:gd name="T38" fmla="*/ 268 w 488"/>
              <a:gd name="T39" fmla="*/ 516 h 601"/>
              <a:gd name="T40" fmla="*/ 268 w 488"/>
              <a:gd name="T41" fmla="*/ 459 h 601"/>
              <a:gd name="T42" fmla="*/ 296 w 488"/>
              <a:gd name="T43" fmla="*/ 410 h 601"/>
              <a:gd name="T44" fmla="*/ 240 w 488"/>
              <a:gd name="T45" fmla="*/ 353 h 601"/>
              <a:gd name="T46" fmla="*/ 183 w 488"/>
              <a:gd name="T47" fmla="*/ 410 h 601"/>
              <a:gd name="T48" fmla="*/ 212 w 488"/>
              <a:gd name="T49" fmla="*/ 459 h 601"/>
              <a:gd name="T50" fmla="*/ 353 w 488"/>
              <a:gd name="T51" fmla="*/ 169 h 601"/>
              <a:gd name="T52" fmla="*/ 353 w 488"/>
              <a:gd name="T53" fmla="*/ 169 h 601"/>
              <a:gd name="T54" fmla="*/ 240 w 488"/>
              <a:gd name="T55" fmla="*/ 56 h 601"/>
              <a:gd name="T56" fmla="*/ 127 w 488"/>
              <a:gd name="T57" fmla="*/ 169 h 601"/>
              <a:gd name="T58" fmla="*/ 127 w 488"/>
              <a:gd name="T59" fmla="*/ 296 h 601"/>
              <a:gd name="T60" fmla="*/ 353 w 488"/>
              <a:gd name="T61" fmla="*/ 296 h 601"/>
              <a:gd name="T62" fmla="*/ 353 w 488"/>
              <a:gd name="T63" fmla="*/ 169 h 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488" h="601">
                <a:moveTo>
                  <a:pt x="459" y="600"/>
                </a:moveTo>
                <a:lnTo>
                  <a:pt x="459" y="600"/>
                </a:lnTo>
                <a:cubicBezTo>
                  <a:pt x="28" y="600"/>
                  <a:pt x="28" y="600"/>
                  <a:pt x="28" y="600"/>
                </a:cubicBezTo>
                <a:cubicBezTo>
                  <a:pt x="7" y="600"/>
                  <a:pt x="0" y="586"/>
                  <a:pt x="0" y="572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311"/>
                  <a:pt x="7" y="296"/>
                  <a:pt x="28" y="296"/>
                </a:cubicBezTo>
                <a:cubicBezTo>
                  <a:pt x="70" y="296"/>
                  <a:pt x="70" y="296"/>
                  <a:pt x="70" y="296"/>
                </a:cubicBezTo>
                <a:cubicBezTo>
                  <a:pt x="70" y="169"/>
                  <a:pt x="70" y="169"/>
                  <a:pt x="70" y="169"/>
                </a:cubicBezTo>
                <a:cubicBezTo>
                  <a:pt x="70" y="70"/>
                  <a:pt x="148" y="0"/>
                  <a:pt x="240" y="0"/>
                </a:cubicBezTo>
                <a:cubicBezTo>
                  <a:pt x="339" y="0"/>
                  <a:pt x="409" y="70"/>
                  <a:pt x="409" y="169"/>
                </a:cubicBezTo>
                <a:cubicBezTo>
                  <a:pt x="409" y="296"/>
                  <a:pt x="409" y="296"/>
                  <a:pt x="409" y="296"/>
                </a:cubicBezTo>
                <a:cubicBezTo>
                  <a:pt x="459" y="296"/>
                  <a:pt x="459" y="296"/>
                  <a:pt x="459" y="296"/>
                </a:cubicBezTo>
                <a:cubicBezTo>
                  <a:pt x="473" y="296"/>
                  <a:pt x="487" y="311"/>
                  <a:pt x="487" y="325"/>
                </a:cubicBezTo>
                <a:cubicBezTo>
                  <a:pt x="487" y="572"/>
                  <a:pt x="487" y="572"/>
                  <a:pt x="487" y="572"/>
                </a:cubicBezTo>
                <a:cubicBezTo>
                  <a:pt x="487" y="586"/>
                  <a:pt x="473" y="600"/>
                  <a:pt x="459" y="600"/>
                </a:cubicBezTo>
                <a:close/>
                <a:moveTo>
                  <a:pt x="212" y="459"/>
                </a:moveTo>
                <a:lnTo>
                  <a:pt x="212" y="459"/>
                </a:lnTo>
                <a:cubicBezTo>
                  <a:pt x="212" y="516"/>
                  <a:pt x="212" y="516"/>
                  <a:pt x="212" y="516"/>
                </a:cubicBezTo>
                <a:cubicBezTo>
                  <a:pt x="212" y="530"/>
                  <a:pt x="226" y="544"/>
                  <a:pt x="240" y="544"/>
                </a:cubicBezTo>
                <a:cubicBezTo>
                  <a:pt x="261" y="544"/>
                  <a:pt x="268" y="530"/>
                  <a:pt x="268" y="516"/>
                </a:cubicBezTo>
                <a:cubicBezTo>
                  <a:pt x="268" y="459"/>
                  <a:pt x="268" y="459"/>
                  <a:pt x="268" y="459"/>
                </a:cubicBezTo>
                <a:cubicBezTo>
                  <a:pt x="289" y="452"/>
                  <a:pt x="296" y="431"/>
                  <a:pt x="296" y="410"/>
                </a:cubicBezTo>
                <a:cubicBezTo>
                  <a:pt x="296" y="381"/>
                  <a:pt x="275" y="353"/>
                  <a:pt x="240" y="353"/>
                </a:cubicBezTo>
                <a:cubicBezTo>
                  <a:pt x="212" y="353"/>
                  <a:pt x="183" y="381"/>
                  <a:pt x="183" y="410"/>
                </a:cubicBezTo>
                <a:cubicBezTo>
                  <a:pt x="183" y="431"/>
                  <a:pt x="198" y="452"/>
                  <a:pt x="212" y="459"/>
                </a:cubicBezTo>
                <a:close/>
                <a:moveTo>
                  <a:pt x="353" y="169"/>
                </a:moveTo>
                <a:lnTo>
                  <a:pt x="353" y="169"/>
                </a:lnTo>
                <a:cubicBezTo>
                  <a:pt x="353" y="106"/>
                  <a:pt x="304" y="56"/>
                  <a:pt x="240" y="56"/>
                </a:cubicBezTo>
                <a:cubicBezTo>
                  <a:pt x="176" y="56"/>
                  <a:pt x="127" y="106"/>
                  <a:pt x="127" y="169"/>
                </a:cubicBezTo>
                <a:cubicBezTo>
                  <a:pt x="127" y="296"/>
                  <a:pt x="127" y="296"/>
                  <a:pt x="127" y="296"/>
                </a:cubicBezTo>
                <a:cubicBezTo>
                  <a:pt x="353" y="296"/>
                  <a:pt x="353" y="296"/>
                  <a:pt x="353" y="296"/>
                </a:cubicBezTo>
                <a:lnTo>
                  <a:pt x="353" y="16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txBody>
          <a:bodyPr wrap="none" anchor="ctr"/>
          <a:lstStyle/>
          <a:p>
            <a:pPr defTabSz="914083">
              <a:defRPr/>
            </a:pPr>
            <a:endParaRPr lang="en-US">
              <a:solidFill>
                <a:srgbClr val="737572"/>
              </a:solidFill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0" y="6624130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www.1ppt.com/jiaoan/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论坛：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www.1ppt.cn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197" y="1107898"/>
            <a:ext cx="6705776" cy="46533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36" y="359404"/>
            <a:ext cx="1424251" cy="62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0822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第一PPT，www.1ppt.com">
  <a:themeElements>
    <a:clrScheme name="自定义 1044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3A8BC1"/>
      </a:accent1>
      <a:accent2>
        <a:srgbClr val="445469"/>
      </a:accent2>
      <a:accent3>
        <a:srgbClr val="3A8BC1"/>
      </a:accent3>
      <a:accent4>
        <a:srgbClr val="445469"/>
      </a:accent4>
      <a:accent5>
        <a:srgbClr val="3A8BC1"/>
      </a:accent5>
      <a:accent6>
        <a:srgbClr val="445469"/>
      </a:accent6>
      <a:hlink>
        <a:srgbClr val="1E9272"/>
      </a:hlink>
      <a:folHlink>
        <a:srgbClr val="32FFBF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4762</TotalTime>
  <Words>1205</Words>
  <Application>Microsoft Macintosh PowerPoint</Application>
  <PresentationFormat>宽屏</PresentationFormat>
  <Paragraphs>71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仿宋</vt:lpstr>
      <vt:lpstr>微软雅黑</vt:lpstr>
      <vt:lpstr>Lato</vt:lpstr>
      <vt:lpstr>Arial</vt:lpstr>
      <vt:lpstr>Calibri</vt:lpstr>
      <vt:lpstr>Calibri Light</vt:lpstr>
      <vt:lpstr>Wingdings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Microsoft Office 用户</cp:lastModifiedBy>
  <cp:revision>929</cp:revision>
  <dcterms:created xsi:type="dcterms:W3CDTF">2016-12-13T08:41:51Z</dcterms:created>
  <dcterms:modified xsi:type="dcterms:W3CDTF">2019-03-02T14:02:13Z</dcterms:modified>
</cp:coreProperties>
</file>