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3" r:id="rId6"/>
    <p:sldId id="258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e.wu吴琛烨" initials="c" lastIdx="2" clrIdx="0">
    <p:extLst>
      <p:ext uri="{19B8F6BF-5375-455C-9EA6-DF929625EA0E}">
        <p15:presenceInfo xmlns:p15="http://schemas.microsoft.com/office/powerpoint/2012/main" userId="S-1-5-21-2408227549-3824632743-2871121428-680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3AA3C-BDC5-46EC-8525-5A0D525F15A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BED1668-40B7-4B55-B761-45112FEF75D2}">
      <dgm:prSet phldrT="[文本]"/>
      <dgm:spPr/>
      <dgm:t>
        <a:bodyPr/>
        <a:lstStyle/>
        <a:p>
          <a:r>
            <a:rPr lang="en-US" altLang="en-US" dirty="0" err="1" smtClean="0"/>
            <a:t>componentWillMount</a:t>
          </a:r>
          <a:endParaRPr lang="zh-CN" altLang="en-US" dirty="0"/>
        </a:p>
      </dgm:t>
    </dgm:pt>
    <dgm:pt modelId="{B7AA202A-ACA2-41B4-A727-75BDBD0CCF64}" type="parTrans" cxnId="{B63246E1-2690-42F7-9430-CC42C69FE146}">
      <dgm:prSet/>
      <dgm:spPr/>
      <dgm:t>
        <a:bodyPr/>
        <a:lstStyle/>
        <a:p>
          <a:endParaRPr lang="zh-CN" altLang="en-US"/>
        </a:p>
      </dgm:t>
    </dgm:pt>
    <dgm:pt modelId="{3CB09BEF-49C5-4F9C-8232-D175FA7A62B6}" type="sibTrans" cxnId="{B63246E1-2690-42F7-9430-CC42C69FE146}">
      <dgm:prSet/>
      <dgm:spPr/>
      <dgm:t>
        <a:bodyPr/>
        <a:lstStyle/>
        <a:p>
          <a:endParaRPr lang="zh-CN" altLang="en-US"/>
        </a:p>
      </dgm:t>
    </dgm:pt>
    <dgm:pt modelId="{E2CC785E-EF21-421D-8EC8-41FF85486997}">
      <dgm:prSet phldrT="[文本]"/>
      <dgm:spPr/>
      <dgm:t>
        <a:bodyPr/>
        <a:lstStyle/>
        <a:p>
          <a:r>
            <a:rPr lang="en-US" altLang="en-US" dirty="0" err="1" smtClean="0"/>
            <a:t>componentDidMount</a:t>
          </a:r>
          <a:endParaRPr lang="zh-CN" altLang="en-US" dirty="0"/>
        </a:p>
      </dgm:t>
    </dgm:pt>
    <dgm:pt modelId="{C61AF7E4-6CAE-4A5A-A8DB-2F8197C5BFC9}" type="parTrans" cxnId="{D2C5645C-07F1-4D9B-BCAB-13FDC98A0BA8}">
      <dgm:prSet/>
      <dgm:spPr/>
      <dgm:t>
        <a:bodyPr/>
        <a:lstStyle/>
        <a:p>
          <a:endParaRPr lang="zh-CN" altLang="en-US"/>
        </a:p>
      </dgm:t>
    </dgm:pt>
    <dgm:pt modelId="{B20C3D2E-C6DA-441C-902F-AA85106480B6}" type="sibTrans" cxnId="{D2C5645C-07F1-4D9B-BCAB-13FDC98A0BA8}">
      <dgm:prSet/>
      <dgm:spPr/>
      <dgm:t>
        <a:bodyPr/>
        <a:lstStyle/>
        <a:p>
          <a:endParaRPr lang="zh-CN" altLang="en-US"/>
        </a:p>
      </dgm:t>
    </dgm:pt>
    <dgm:pt modelId="{59584600-1F75-4F66-8A30-E4803EC2E91D}">
      <dgm:prSet phldrT="[文本]"/>
      <dgm:spPr/>
      <dgm:t>
        <a:bodyPr/>
        <a:lstStyle/>
        <a:p>
          <a:r>
            <a:rPr lang="en-US" altLang="en-US" dirty="0" err="1" smtClean="0"/>
            <a:t>componentWillReceiveProps</a:t>
          </a:r>
          <a:endParaRPr lang="zh-CN" altLang="en-US" dirty="0"/>
        </a:p>
      </dgm:t>
    </dgm:pt>
    <dgm:pt modelId="{2A334CD9-B16A-46EF-A686-5AC444E97F0B}" type="parTrans" cxnId="{A165200D-A64E-4FC4-AD03-02A89731A9C4}">
      <dgm:prSet/>
      <dgm:spPr/>
      <dgm:t>
        <a:bodyPr/>
        <a:lstStyle/>
        <a:p>
          <a:endParaRPr lang="zh-CN" altLang="en-US"/>
        </a:p>
      </dgm:t>
    </dgm:pt>
    <dgm:pt modelId="{675D2CE6-6F76-4519-86AC-76D8BDCC03EC}" type="sibTrans" cxnId="{A165200D-A64E-4FC4-AD03-02A89731A9C4}">
      <dgm:prSet/>
      <dgm:spPr/>
      <dgm:t>
        <a:bodyPr/>
        <a:lstStyle/>
        <a:p>
          <a:endParaRPr lang="zh-CN" altLang="en-US"/>
        </a:p>
      </dgm:t>
    </dgm:pt>
    <dgm:pt modelId="{10F64CAF-3BD7-4842-B20E-5736F362E61B}">
      <dgm:prSet phldrT="[文本]"/>
      <dgm:spPr/>
      <dgm:t>
        <a:bodyPr/>
        <a:lstStyle/>
        <a:p>
          <a:r>
            <a:rPr lang="en-US" altLang="en-US" dirty="0" err="1" smtClean="0"/>
            <a:t>componentWillUpdate</a:t>
          </a:r>
          <a:endParaRPr lang="zh-CN" altLang="en-US" dirty="0"/>
        </a:p>
      </dgm:t>
    </dgm:pt>
    <dgm:pt modelId="{71E42CB0-A420-4570-8F41-5CFC2E7FB4D9}" type="parTrans" cxnId="{3CAC9232-C3AE-4766-BA83-4ED84883C588}">
      <dgm:prSet/>
      <dgm:spPr/>
      <dgm:t>
        <a:bodyPr/>
        <a:lstStyle/>
        <a:p>
          <a:endParaRPr lang="zh-CN" altLang="en-US"/>
        </a:p>
      </dgm:t>
    </dgm:pt>
    <dgm:pt modelId="{BD93EF45-5BAE-42BF-B51C-CD2D6B5ABBC5}" type="sibTrans" cxnId="{3CAC9232-C3AE-4766-BA83-4ED84883C588}">
      <dgm:prSet/>
      <dgm:spPr/>
      <dgm:t>
        <a:bodyPr/>
        <a:lstStyle/>
        <a:p>
          <a:endParaRPr lang="zh-CN" altLang="en-US"/>
        </a:p>
      </dgm:t>
    </dgm:pt>
    <dgm:pt modelId="{426DF93A-9261-4CC1-A317-C425D0E9E172}">
      <dgm:prSet phldrT="[文本]"/>
      <dgm:spPr/>
      <dgm:t>
        <a:bodyPr/>
        <a:lstStyle/>
        <a:p>
          <a:r>
            <a:rPr lang="en-US" altLang="zh-CN" b="1" dirty="0" err="1" smtClean="0"/>
            <a:t>getInitialState</a:t>
          </a:r>
          <a:endParaRPr lang="zh-CN" altLang="en-US" dirty="0"/>
        </a:p>
      </dgm:t>
    </dgm:pt>
    <dgm:pt modelId="{2F50F1D5-A8E3-4DAE-A2BA-E29EF4B33326}" type="parTrans" cxnId="{DE6AC030-5CCE-4743-994B-57B4B9A23283}">
      <dgm:prSet/>
      <dgm:spPr/>
      <dgm:t>
        <a:bodyPr/>
        <a:lstStyle/>
        <a:p>
          <a:endParaRPr lang="zh-CN" altLang="en-US"/>
        </a:p>
      </dgm:t>
    </dgm:pt>
    <dgm:pt modelId="{8C44603D-9C8B-46F2-82CC-50259C7925BB}" type="sibTrans" cxnId="{DE6AC030-5CCE-4743-994B-57B4B9A23283}">
      <dgm:prSet/>
      <dgm:spPr/>
      <dgm:t>
        <a:bodyPr/>
        <a:lstStyle/>
        <a:p>
          <a:endParaRPr lang="zh-CN" altLang="en-US"/>
        </a:p>
      </dgm:t>
    </dgm:pt>
    <dgm:pt modelId="{E60E6AA3-3D1C-43CA-9E72-777E537295BF}" type="pres">
      <dgm:prSet presAssocID="{3B43AA3C-BDC5-46EC-8525-5A0D525F15AE}" presName="CompostProcess" presStyleCnt="0">
        <dgm:presLayoutVars>
          <dgm:dir/>
          <dgm:resizeHandles val="exact"/>
        </dgm:presLayoutVars>
      </dgm:prSet>
      <dgm:spPr/>
    </dgm:pt>
    <dgm:pt modelId="{AF89AFD2-2C2E-4E3D-A00B-01D37667E3A8}" type="pres">
      <dgm:prSet presAssocID="{3B43AA3C-BDC5-46EC-8525-5A0D525F15AE}" presName="arrow" presStyleLbl="bgShp" presStyleIdx="0" presStyleCnt="1"/>
      <dgm:spPr/>
    </dgm:pt>
    <dgm:pt modelId="{6F1E8550-3DCB-4749-9BC4-F3EDF589563E}" type="pres">
      <dgm:prSet presAssocID="{3B43AA3C-BDC5-46EC-8525-5A0D525F15AE}" presName="linearProcess" presStyleCnt="0"/>
      <dgm:spPr/>
    </dgm:pt>
    <dgm:pt modelId="{F7AEC6D4-E299-49E6-A349-62FF11B6E29E}" type="pres">
      <dgm:prSet presAssocID="{426DF93A-9261-4CC1-A317-C425D0E9E17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000F3-1124-4775-BA7B-87850EDA275B}" type="pres">
      <dgm:prSet presAssocID="{8C44603D-9C8B-46F2-82CC-50259C7925BB}" presName="sibTrans" presStyleCnt="0"/>
      <dgm:spPr/>
    </dgm:pt>
    <dgm:pt modelId="{23E37E03-62EA-42A4-B415-D87C45DE72DF}" type="pres">
      <dgm:prSet presAssocID="{5BED1668-40B7-4B55-B761-45112FEF75D2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DDF48-4056-44E5-B2F4-8842CEDE358F}" type="pres">
      <dgm:prSet presAssocID="{3CB09BEF-49C5-4F9C-8232-D175FA7A62B6}" presName="sibTrans" presStyleCnt="0"/>
      <dgm:spPr/>
    </dgm:pt>
    <dgm:pt modelId="{657037D3-14E9-4710-9955-1F3369188339}" type="pres">
      <dgm:prSet presAssocID="{E2CC785E-EF21-421D-8EC8-41FF85486997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BDCBA-223E-402C-A6E2-04FE0707A6FD}" type="pres">
      <dgm:prSet presAssocID="{B20C3D2E-C6DA-441C-902F-AA85106480B6}" presName="sibTrans" presStyleCnt="0"/>
      <dgm:spPr/>
    </dgm:pt>
    <dgm:pt modelId="{B324D92C-A07D-4434-960E-369A96DF3255}" type="pres">
      <dgm:prSet presAssocID="{59584600-1F75-4F66-8A30-E4803EC2E91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676E70-F7E3-481E-8A79-5BFE9BDF8D01}" type="pres">
      <dgm:prSet presAssocID="{675D2CE6-6F76-4519-86AC-76D8BDCC03EC}" presName="sibTrans" presStyleCnt="0"/>
      <dgm:spPr/>
    </dgm:pt>
    <dgm:pt modelId="{D4A7CAFA-A7ED-4E2F-8C19-8F9382B327F8}" type="pres">
      <dgm:prSet presAssocID="{10F64CAF-3BD7-4842-B20E-5736F362E61B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E2C38D-3935-4F05-BD1E-EB4CF3AEFB61}" type="presOf" srcId="{E2CC785E-EF21-421D-8EC8-41FF85486997}" destId="{657037D3-14E9-4710-9955-1F3369188339}" srcOrd="0" destOrd="0" presId="urn:microsoft.com/office/officeart/2005/8/layout/hProcess9"/>
    <dgm:cxn modelId="{D2C5645C-07F1-4D9B-BCAB-13FDC98A0BA8}" srcId="{3B43AA3C-BDC5-46EC-8525-5A0D525F15AE}" destId="{E2CC785E-EF21-421D-8EC8-41FF85486997}" srcOrd="2" destOrd="0" parTransId="{C61AF7E4-6CAE-4A5A-A8DB-2F8197C5BFC9}" sibTransId="{B20C3D2E-C6DA-441C-902F-AA85106480B6}"/>
    <dgm:cxn modelId="{B63246E1-2690-42F7-9430-CC42C69FE146}" srcId="{3B43AA3C-BDC5-46EC-8525-5A0D525F15AE}" destId="{5BED1668-40B7-4B55-B761-45112FEF75D2}" srcOrd="1" destOrd="0" parTransId="{B7AA202A-ACA2-41B4-A727-75BDBD0CCF64}" sibTransId="{3CB09BEF-49C5-4F9C-8232-D175FA7A62B6}"/>
    <dgm:cxn modelId="{121C79FD-5F52-4663-A434-A77CF22ABC78}" type="presOf" srcId="{426DF93A-9261-4CC1-A317-C425D0E9E172}" destId="{F7AEC6D4-E299-49E6-A349-62FF11B6E29E}" srcOrd="0" destOrd="0" presId="urn:microsoft.com/office/officeart/2005/8/layout/hProcess9"/>
    <dgm:cxn modelId="{64BB6A10-19B9-4E7A-A10B-5723E32808D4}" type="presOf" srcId="{5BED1668-40B7-4B55-B761-45112FEF75D2}" destId="{23E37E03-62EA-42A4-B415-D87C45DE72DF}" srcOrd="0" destOrd="0" presId="urn:microsoft.com/office/officeart/2005/8/layout/hProcess9"/>
    <dgm:cxn modelId="{A165200D-A64E-4FC4-AD03-02A89731A9C4}" srcId="{3B43AA3C-BDC5-46EC-8525-5A0D525F15AE}" destId="{59584600-1F75-4F66-8A30-E4803EC2E91D}" srcOrd="3" destOrd="0" parTransId="{2A334CD9-B16A-46EF-A686-5AC444E97F0B}" sibTransId="{675D2CE6-6F76-4519-86AC-76D8BDCC03EC}"/>
    <dgm:cxn modelId="{ACD45B9B-0426-4EE6-A367-F1CC005D2434}" type="presOf" srcId="{10F64CAF-3BD7-4842-B20E-5736F362E61B}" destId="{D4A7CAFA-A7ED-4E2F-8C19-8F9382B327F8}" srcOrd="0" destOrd="0" presId="urn:microsoft.com/office/officeart/2005/8/layout/hProcess9"/>
    <dgm:cxn modelId="{3CAC9232-C3AE-4766-BA83-4ED84883C588}" srcId="{3B43AA3C-BDC5-46EC-8525-5A0D525F15AE}" destId="{10F64CAF-3BD7-4842-B20E-5736F362E61B}" srcOrd="4" destOrd="0" parTransId="{71E42CB0-A420-4570-8F41-5CFC2E7FB4D9}" sibTransId="{BD93EF45-5BAE-42BF-B51C-CD2D6B5ABBC5}"/>
    <dgm:cxn modelId="{DE6AC030-5CCE-4743-994B-57B4B9A23283}" srcId="{3B43AA3C-BDC5-46EC-8525-5A0D525F15AE}" destId="{426DF93A-9261-4CC1-A317-C425D0E9E172}" srcOrd="0" destOrd="0" parTransId="{2F50F1D5-A8E3-4DAE-A2BA-E29EF4B33326}" sibTransId="{8C44603D-9C8B-46F2-82CC-50259C7925BB}"/>
    <dgm:cxn modelId="{3ACC5185-D620-4125-A2B1-07FECB3B01A2}" type="presOf" srcId="{59584600-1F75-4F66-8A30-E4803EC2E91D}" destId="{B324D92C-A07D-4434-960E-369A96DF3255}" srcOrd="0" destOrd="0" presId="urn:microsoft.com/office/officeart/2005/8/layout/hProcess9"/>
    <dgm:cxn modelId="{EC294C43-AD44-4EE3-ABA6-0C04586CC3D8}" type="presOf" srcId="{3B43AA3C-BDC5-46EC-8525-5A0D525F15AE}" destId="{E60E6AA3-3D1C-43CA-9E72-777E537295BF}" srcOrd="0" destOrd="0" presId="urn:microsoft.com/office/officeart/2005/8/layout/hProcess9"/>
    <dgm:cxn modelId="{844ABBD4-15C1-4BAD-ABE8-60A9CF450C59}" type="presParOf" srcId="{E60E6AA3-3D1C-43CA-9E72-777E537295BF}" destId="{AF89AFD2-2C2E-4E3D-A00B-01D37667E3A8}" srcOrd="0" destOrd="0" presId="urn:microsoft.com/office/officeart/2005/8/layout/hProcess9"/>
    <dgm:cxn modelId="{5058ED0D-FC49-4EB9-B254-A33188C50602}" type="presParOf" srcId="{E60E6AA3-3D1C-43CA-9E72-777E537295BF}" destId="{6F1E8550-3DCB-4749-9BC4-F3EDF589563E}" srcOrd="1" destOrd="0" presId="urn:microsoft.com/office/officeart/2005/8/layout/hProcess9"/>
    <dgm:cxn modelId="{1529A421-DC5F-455D-B08F-F883454AFBAB}" type="presParOf" srcId="{6F1E8550-3DCB-4749-9BC4-F3EDF589563E}" destId="{F7AEC6D4-E299-49E6-A349-62FF11B6E29E}" srcOrd="0" destOrd="0" presId="urn:microsoft.com/office/officeart/2005/8/layout/hProcess9"/>
    <dgm:cxn modelId="{C8FCAFD1-FC38-42DA-A1DC-EC9AC24F823D}" type="presParOf" srcId="{6F1E8550-3DCB-4749-9BC4-F3EDF589563E}" destId="{D66000F3-1124-4775-BA7B-87850EDA275B}" srcOrd="1" destOrd="0" presId="urn:microsoft.com/office/officeart/2005/8/layout/hProcess9"/>
    <dgm:cxn modelId="{99192141-9FCC-4AF6-BD23-EB53996A1C09}" type="presParOf" srcId="{6F1E8550-3DCB-4749-9BC4-F3EDF589563E}" destId="{23E37E03-62EA-42A4-B415-D87C45DE72DF}" srcOrd="2" destOrd="0" presId="urn:microsoft.com/office/officeart/2005/8/layout/hProcess9"/>
    <dgm:cxn modelId="{149D1F89-C603-4E22-8606-E8E66CCB8378}" type="presParOf" srcId="{6F1E8550-3DCB-4749-9BC4-F3EDF589563E}" destId="{60DDDF48-4056-44E5-B2F4-8842CEDE358F}" srcOrd="3" destOrd="0" presId="urn:microsoft.com/office/officeart/2005/8/layout/hProcess9"/>
    <dgm:cxn modelId="{B53DCDE7-8ACC-4FEF-AF99-5EE4E27FA4FF}" type="presParOf" srcId="{6F1E8550-3DCB-4749-9BC4-F3EDF589563E}" destId="{657037D3-14E9-4710-9955-1F3369188339}" srcOrd="4" destOrd="0" presId="urn:microsoft.com/office/officeart/2005/8/layout/hProcess9"/>
    <dgm:cxn modelId="{BB7A3BBB-2169-4F85-83C9-46FE763A02B6}" type="presParOf" srcId="{6F1E8550-3DCB-4749-9BC4-F3EDF589563E}" destId="{00CBDCBA-223E-402C-A6E2-04FE0707A6FD}" srcOrd="5" destOrd="0" presId="urn:microsoft.com/office/officeart/2005/8/layout/hProcess9"/>
    <dgm:cxn modelId="{CC7752C8-A109-4086-9351-5F7EA9028E30}" type="presParOf" srcId="{6F1E8550-3DCB-4749-9BC4-F3EDF589563E}" destId="{B324D92C-A07D-4434-960E-369A96DF3255}" srcOrd="6" destOrd="0" presId="urn:microsoft.com/office/officeart/2005/8/layout/hProcess9"/>
    <dgm:cxn modelId="{BC8BC0E2-240A-4A73-80F7-75DF0FF544FE}" type="presParOf" srcId="{6F1E8550-3DCB-4749-9BC4-F3EDF589563E}" destId="{9D676E70-F7E3-481E-8A79-5BFE9BDF8D01}" srcOrd="7" destOrd="0" presId="urn:microsoft.com/office/officeart/2005/8/layout/hProcess9"/>
    <dgm:cxn modelId="{6656144E-08EB-41E3-AE08-9E7E95D9B84B}" type="presParOf" srcId="{6F1E8550-3DCB-4749-9BC4-F3EDF589563E}" destId="{D4A7CAFA-A7ED-4E2F-8C19-8F9382B327F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8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70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76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0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91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02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2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2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3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6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9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FAE5-D210-4639-B0E7-AD87D4E9825A}" type="datetimeFigureOut">
              <a:rPr lang="zh-CN" altLang="en-US" smtClean="0"/>
              <a:t>2017/2/13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597DAF-7AFA-460A-954F-7934A18885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4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js.cn/react/docs/getting-starte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ReactJS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1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WebStorm</a:t>
            </a:r>
            <a:r>
              <a:rPr lang="en-US" altLang="zh-CN" dirty="0" smtClean="0"/>
              <a:t> 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 </a:t>
            </a:r>
            <a:r>
              <a:rPr lang="en-US" altLang="zh-CN" dirty="0">
                <a:hlinkClick r:id="rId2"/>
              </a:rPr>
              <a:t>https://nodejs.org/en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</a:p>
          <a:p>
            <a:r>
              <a:rPr lang="en-US" altLang="zh-CN" dirty="0"/>
              <a:t>Ant-design https://ant.design/docs/react/getting-started-cn</a:t>
            </a:r>
            <a:endParaRPr lang="en-US" altLang="zh-CN" dirty="0" smtClean="0"/>
          </a:p>
          <a:p>
            <a:r>
              <a:rPr lang="en-US" altLang="zh-CN" dirty="0" smtClean="0"/>
              <a:t>es6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90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官方站点：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reactjs.cn/react/docs/getting-started.html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英文：</a:t>
            </a:r>
            <a:r>
              <a:rPr lang="en-US" altLang="zh-CN" dirty="0"/>
              <a:t>http://facebook.github.io/react/docs/getting-started.html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9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IE9</a:t>
            </a:r>
            <a:r>
              <a:rPr lang="zh-CN" altLang="en-US" dirty="0" smtClean="0"/>
              <a:t>以下</a:t>
            </a:r>
            <a:r>
              <a:rPr lang="zh-CN" altLang="en-US" dirty="0"/>
              <a:t>浏览器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ReactJS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只是 </a:t>
            </a:r>
            <a:r>
              <a:rPr lang="en-US" altLang="zh-CN" dirty="0" smtClean="0"/>
              <a:t>MVC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V </a:t>
            </a:r>
            <a:r>
              <a:rPr lang="zh-CN" altLang="en-US" dirty="0" smtClean="0"/>
              <a:t>， 不负责其他。</a:t>
            </a:r>
            <a:endParaRPr lang="en-US" altLang="zh-CN" dirty="0" smtClean="0"/>
          </a:p>
          <a:p>
            <a:r>
              <a:rPr lang="zh-CN" altLang="en-US" dirty="0"/>
              <a:t>页面</a:t>
            </a:r>
            <a:r>
              <a:rPr lang="zh-CN" altLang="en-US" dirty="0" smtClean="0"/>
              <a:t>不应该有 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，所有代码都写成组件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6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ReactJS</a:t>
            </a:r>
            <a:r>
              <a:rPr lang="zh-CN" altLang="en-US" dirty="0" smtClean="0"/>
              <a:t>核心思想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进行操作， 页面自动计算。不是对页面元素进行操作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31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组件（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组件是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的核心， </a:t>
            </a:r>
            <a:r>
              <a:rPr lang="en-US" altLang="zh-CN" dirty="0" smtClean="0"/>
              <a:t>React </a:t>
            </a:r>
            <a:r>
              <a:rPr lang="zh-CN" altLang="en-US" dirty="0"/>
              <a:t>中全是模块化、可组装的组件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组件的实例见项目文件。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组件的核心概念： </a:t>
            </a:r>
            <a:endParaRPr lang="en-US" altLang="zh-CN" dirty="0" smtClean="0"/>
          </a:p>
          <a:p>
            <a:r>
              <a:rPr lang="en-US" altLang="zh-CN" dirty="0" smtClean="0"/>
              <a:t>Props </a:t>
            </a:r>
            <a:r>
              <a:rPr lang="zh-CN" altLang="en-US" dirty="0" smtClean="0"/>
              <a:t>： 用来父组件，子组件传递，所有数据和事件都可以双向传递。</a:t>
            </a:r>
            <a:endParaRPr lang="en-US" altLang="zh-CN" dirty="0" smtClean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： 可以理解为当前组件的变量，无法被其他组件获取。（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发生变化自动触发</a:t>
            </a:r>
            <a:r>
              <a:rPr lang="en-US" altLang="zh-CN" dirty="0" err="1" smtClean="0"/>
              <a:t>rendor</a:t>
            </a:r>
            <a:r>
              <a:rPr lang="zh-CN" altLang="en-US" dirty="0" smtClean="0"/>
              <a:t>方法，数据源可以认为是典型的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Refs</a:t>
            </a:r>
            <a:r>
              <a:rPr lang="zh-CN" altLang="en-US" dirty="0" smtClean="0"/>
              <a:t>： 用来获取组件对象。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8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5907" y="23618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组件生命周期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dirty="0" smtClean="0"/>
              <a:t>(</a:t>
            </a:r>
            <a:r>
              <a:rPr lang="en-US" altLang="zh-CN" sz="2200" dirty="0"/>
              <a:t>http://reactjs.cn/react/docs/component-specs.html)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9950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2032000" y="719666"/>
            <a:ext cx="8128000" cy="541866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注意事项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每个组件的</a:t>
            </a:r>
            <a:r>
              <a:rPr lang="en-US" altLang="zh-CN" dirty="0" err="1" smtClean="0"/>
              <a:t>Rendor</a:t>
            </a:r>
            <a:r>
              <a:rPr lang="en-US" altLang="zh-CN" dirty="0" smtClean="0"/>
              <a:t> </a:t>
            </a:r>
            <a:r>
              <a:rPr lang="zh-CN" altLang="en-US" dirty="0" smtClean="0"/>
              <a:t>必须被一个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标签包含。</a:t>
            </a:r>
            <a:endParaRPr lang="en-US" altLang="zh-CN" dirty="0" smtClean="0"/>
          </a:p>
          <a:p>
            <a:r>
              <a:rPr lang="zh-CN" altLang="en-US" dirty="0" smtClean="0"/>
              <a:t>组件开始必须大写，大小写敏感。 单个组件命名： </a:t>
            </a:r>
            <a:r>
              <a:rPr lang="en-US" altLang="zh-CN" dirty="0" err="1" smtClean="0"/>
              <a:t>ReactTable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ReactPager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多组件命名： </a:t>
            </a:r>
            <a:r>
              <a:rPr lang="en-US" altLang="zh-CN" dirty="0" err="1"/>
              <a:t>LabelCheckbox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 err="1" smtClean="0"/>
              <a:t>LabelTextbox</a:t>
            </a:r>
            <a:endParaRPr lang="en-US" altLang="zh-CN" dirty="0" smtClean="0"/>
          </a:p>
          <a:p>
            <a:r>
              <a:rPr lang="zh-CN" altLang="en-US" dirty="0" smtClean="0"/>
              <a:t>很多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属性虚拟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中没有。需要</a:t>
            </a:r>
            <a:r>
              <a:rPr lang="en-US" altLang="zh-CN" dirty="0"/>
              <a:t>data-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，例如：</a:t>
            </a:r>
            <a:r>
              <a:rPr lang="en-US" altLang="zh-CN" dirty="0" smtClean="0"/>
              <a:t>data-id</a:t>
            </a:r>
          </a:p>
          <a:p>
            <a:r>
              <a:rPr lang="zh-CN" altLang="en-US" dirty="0" smtClean="0"/>
              <a:t>方法都用驼峰命名。</a:t>
            </a:r>
            <a:endParaRPr lang="en-US" altLang="zh-CN" dirty="0" smtClean="0"/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属性来</a:t>
            </a:r>
            <a:r>
              <a:rPr lang="en-US" altLang="zh-CN" dirty="0" smtClean="0"/>
              <a:t>MVC</a:t>
            </a:r>
            <a:r>
              <a:rPr lang="zh-CN" altLang="en-US" dirty="0" smtClean="0"/>
              <a:t>默认绑定数据。</a:t>
            </a:r>
            <a:endParaRPr lang="en-US" altLang="zh-CN" dirty="0" smtClean="0"/>
          </a:p>
          <a:p>
            <a:r>
              <a:rPr lang="zh-CN" altLang="en-US" dirty="0" smtClean="0"/>
              <a:t>组件的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如果被</a:t>
            </a:r>
            <a:r>
              <a:rPr lang="en-US" altLang="zh-CN" dirty="0" smtClean="0"/>
              <a:t>pro</a:t>
            </a:r>
            <a:r>
              <a:rPr lang="en-US" altLang="zh-CN" dirty="0"/>
              <a:t>p</a:t>
            </a:r>
            <a:r>
              <a:rPr lang="zh-CN" altLang="en-US" dirty="0" smtClean="0"/>
              <a:t>绑定，则不再接受用户输入。换句话说，如果这个控件需要用户输入，则不能绑定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，但可以在初始化的时候（或数据源变化时）给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赋值。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67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最佳实践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Facebook</a:t>
            </a:r>
            <a:r>
              <a:rPr lang="zh-CN" altLang="en-US" dirty="0" smtClean="0"/>
              <a:t>没有最佳实践的项目， 只能在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中找些项目理解最佳实践。</a:t>
            </a:r>
            <a:endParaRPr lang="en-US" altLang="zh-CN" dirty="0" smtClean="0"/>
          </a:p>
          <a:p>
            <a:r>
              <a:rPr lang="zh-CN" altLang="en-US" dirty="0" smtClean="0"/>
              <a:t>一般来说一个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就是一个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详解 </a:t>
            </a:r>
            <a:r>
              <a:rPr lang="en-US" altLang="zh-CN" dirty="0" smtClean="0"/>
              <a:t>Dropdown </a:t>
            </a:r>
            <a:r>
              <a:rPr lang="zh-CN" altLang="en-US" dirty="0" smtClean="0"/>
              <a:t>组件和 </a:t>
            </a:r>
            <a:r>
              <a:rPr lang="en-US" altLang="zh-CN" dirty="0" smtClean="0"/>
              <a:t>Table </a:t>
            </a:r>
            <a:r>
              <a:rPr lang="zh-CN" altLang="en-US" dirty="0" smtClean="0"/>
              <a:t>组件。</a:t>
            </a:r>
            <a:endParaRPr lang="en-US" altLang="zh-CN" dirty="0" smtClean="0"/>
          </a:p>
          <a:p>
            <a:r>
              <a:rPr lang="zh-CN" altLang="en-US" dirty="0" smtClean="0"/>
              <a:t>将组件独有的逻辑，封装在本组件中， 加强内聚，避免耦合的思想 在组件中非常重要。这样可以增加组件的可复用性。</a:t>
            </a:r>
            <a:endParaRPr lang="en-US" altLang="zh-CN" dirty="0" smtClean="0"/>
          </a:p>
          <a:p>
            <a:r>
              <a:rPr lang="zh-CN" altLang="en-US" dirty="0" smtClean="0"/>
              <a:t>可以将组件的一些数据源设为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，这是官方推荐的方法。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8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3298</TotalTime>
  <Words>306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幼圆</vt:lpstr>
      <vt:lpstr>Arial</vt:lpstr>
      <vt:lpstr>Century Gothic</vt:lpstr>
      <vt:lpstr>Wingdings 3</vt:lpstr>
      <vt:lpstr>丝状</vt:lpstr>
      <vt:lpstr>ReactJS</vt:lpstr>
      <vt:lpstr>环境安装</vt:lpstr>
      <vt:lpstr>React 链接</vt:lpstr>
      <vt:lpstr>定义</vt:lpstr>
      <vt:lpstr>ReactJS核心思想 </vt:lpstr>
      <vt:lpstr>组件（Component）</vt:lpstr>
      <vt:lpstr>组件生命周期  (http://reactjs.cn/react/docs/component-specs.html) </vt:lpstr>
      <vt:lpstr>注意事项 </vt:lpstr>
      <vt:lpstr>最佳实践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wcy吴琛烨</dc:creator>
  <cp:lastModifiedBy>chenye.wu吴琛烨</cp:lastModifiedBy>
  <cp:revision>34</cp:revision>
  <dcterms:created xsi:type="dcterms:W3CDTF">2015-11-03T10:00:07Z</dcterms:created>
  <dcterms:modified xsi:type="dcterms:W3CDTF">2017-02-13T12:19:19Z</dcterms:modified>
</cp:coreProperties>
</file>