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81" r:id="rId3"/>
    <p:sldId id="375" r:id="rId4"/>
    <p:sldId id="382" r:id="rId5"/>
    <p:sldId id="380" r:id="rId6"/>
    <p:sldId id="284" r:id="rId7"/>
    <p:sldId id="28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09928-B102-49DA-BC3F-B1429420C51E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AB100-8CEC-4F04-AC2A-8CE442937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510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B7DF-692C-4B0D-A779-6487DB63A4DC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567-993D-4A48-8957-9537353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95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B7DF-692C-4B0D-A779-6487DB63A4DC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567-993D-4A48-8957-9537353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47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B7DF-692C-4B0D-A779-6487DB63A4DC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567-993D-4A48-8957-9537353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313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315062" y="2529491"/>
            <a:ext cx="5551552" cy="30995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en-US" dirty="0"/>
              <a:t>Drag your picture here and Send to back</a:t>
            </a:r>
          </a:p>
        </p:txBody>
      </p:sp>
    </p:spTree>
    <p:extLst>
      <p:ext uri="{BB962C8B-B14F-4D97-AF65-F5344CB8AC3E}">
        <p14:creationId xmlns:p14="http://schemas.microsoft.com/office/powerpoint/2010/main" val="1896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B7DF-692C-4B0D-A779-6487DB63A4DC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567-993D-4A48-8957-9537353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40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B7DF-692C-4B0D-A779-6487DB63A4DC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567-993D-4A48-8957-9537353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881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B7DF-692C-4B0D-A779-6487DB63A4DC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567-993D-4A48-8957-9537353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59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B7DF-692C-4B0D-A779-6487DB63A4DC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567-993D-4A48-8957-9537353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709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B7DF-692C-4B0D-A779-6487DB63A4DC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567-993D-4A48-8957-9537353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07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B7DF-692C-4B0D-A779-6487DB63A4DC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567-993D-4A48-8957-9537353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89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B7DF-692C-4B0D-A779-6487DB63A4DC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567-993D-4A48-8957-9537353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245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CB7DF-692C-4B0D-A779-6487DB63A4DC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1567-993D-4A48-8957-9537353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63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CB7DF-692C-4B0D-A779-6487DB63A4DC}" type="datetimeFigureOut">
              <a:rPr lang="zh-CN" altLang="en-US" smtClean="0"/>
              <a:t>2018/7/22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D1567-993D-4A48-8957-95373534A5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907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5" name="TextBox 100"/>
          <p:cNvSpPr txBox="1"/>
          <p:nvPr/>
        </p:nvSpPr>
        <p:spPr>
          <a:xfrm>
            <a:off x="9037122" y="5999559"/>
            <a:ext cx="2680207" cy="369338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b="1" i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https</a:t>
            </a:r>
            <a:r>
              <a:rPr lang="id-ID" b="1" i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://</a:t>
            </a:r>
            <a:r>
              <a:rPr lang="id-ID" b="1" i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spring.io</a:t>
            </a:r>
            <a:r>
              <a:rPr lang="id-ID" b="1" i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/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89" y="5639317"/>
            <a:ext cx="740525" cy="729741"/>
          </a:xfrm>
          <a:prstGeom prst="rect">
            <a:avLst/>
          </a:prstGeom>
        </p:spPr>
      </p:pic>
      <p:sp>
        <p:nvSpPr>
          <p:cNvPr id="17" name="TextBox 100"/>
          <p:cNvSpPr txBox="1"/>
          <p:nvPr/>
        </p:nvSpPr>
        <p:spPr>
          <a:xfrm>
            <a:off x="1550881" y="5999559"/>
            <a:ext cx="938826" cy="338560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sz="1600" b="1" i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Harry</a:t>
            </a:r>
            <a:endParaRPr lang="id-ID" b="1" i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328546-68CB-8042-AD82-AF0189423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7710" y="1214086"/>
            <a:ext cx="6422320" cy="208725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4B84C41-1E76-2F4B-9679-02E18229A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262" y="3856699"/>
            <a:ext cx="24003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7002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430502" y="502481"/>
            <a:ext cx="9416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Spring History</a:t>
            </a: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5F9480-7D83-6646-80B3-4B3816B37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32" y="1600200"/>
            <a:ext cx="9226217" cy="349431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0F428EB-877F-8846-8623-4802AE768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80" y="502481"/>
            <a:ext cx="797911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6526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430502" y="502481"/>
            <a:ext cx="9416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Spring Framework - Overview </a:t>
            </a: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TextBox 50"/>
          <p:cNvSpPr txBox="1"/>
          <p:nvPr/>
        </p:nvSpPr>
        <p:spPr>
          <a:xfrm>
            <a:off x="360387" y="1626251"/>
            <a:ext cx="114871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ans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 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The Spring Framework provides a comprehensive programming and configuration model for modern Java-based enterprise applications - on any kind of deployment platform.</a:t>
            </a:r>
          </a:p>
          <a:p>
            <a:endParaRPr lang="en-US" altLang="zh-CN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r>
              <a:rPr lang="zh-Hans" altLang="en-U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 </a:t>
            </a:r>
            <a:r>
              <a:rPr lang="en-US" altLang="zh-CN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 key element of Spring is infrastructural support at the application level: Spring focuses on the "plumbing" of enterprise applications so that teams can focus on application-level business logic, without unnecessary ties to specific deployment environments.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3E734B-AD0B-024A-B484-2C9179A74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87" y="346159"/>
            <a:ext cx="829497" cy="82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1493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430502" y="502481"/>
            <a:ext cx="9416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Spring Framework - Features </a:t>
            </a: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TextBox 50"/>
          <p:cNvSpPr txBox="1"/>
          <p:nvPr/>
        </p:nvSpPr>
        <p:spPr>
          <a:xfrm>
            <a:off x="360387" y="1792505"/>
            <a:ext cx="114871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Core technologies: dependency injection, events, resources, i18n, validation, data binding, type conversion, </a:t>
            </a:r>
            <a:r>
              <a:rPr lang="en-US" altLang="zh-Hans" sz="24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SpEL</a:t>
            </a:r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, AOP.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Testing: mock objects, </a:t>
            </a:r>
            <a:r>
              <a:rPr lang="en-US" altLang="zh-Hans" sz="24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TestContext</a:t>
            </a:r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framework, Spring MVC Test, </a:t>
            </a:r>
            <a:r>
              <a:rPr lang="en-US" altLang="zh-Hans" sz="24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WebTestClient</a:t>
            </a:r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Data Access: transactions, DAO support, JDBC, ORM, Marshalling XML.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Spring MVC and Spring </a:t>
            </a:r>
            <a:r>
              <a:rPr lang="en-US" altLang="zh-Hans" sz="24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WebFlux</a:t>
            </a:r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web frameworks.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Integration: remoting, JMS, JCA, JMX, email, tasks, scheduling, cache.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Languages: </a:t>
            </a:r>
            <a:r>
              <a:rPr lang="en-US" altLang="zh-Hans" sz="24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Kotlin</a:t>
            </a:r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, Groovy, dynamic languages.</a:t>
            </a:r>
            <a:endParaRPr lang="en-US" altLang="zh-CN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3E734B-AD0B-024A-B484-2C9179A74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87" y="346159"/>
            <a:ext cx="829497" cy="82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5641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810512" y="502481"/>
            <a:ext cx="9416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推荐书籍</a:t>
            </a:r>
            <a:endParaRPr lang="en-US" altLang="zh-CN" sz="2800" b="1" dirty="0">
              <a:solidFill>
                <a:srgbClr val="7030A0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329189C-E5D4-BF4A-B980-5ACBAC04A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87" y="346159"/>
            <a:ext cx="829497" cy="82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137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2286000"/>
            <a:ext cx="4953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7405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197" y="1107898"/>
            <a:ext cx="6705776" cy="465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24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3789</TotalTime>
  <Words>1461</Words>
  <Application>Microsoft Macintosh PowerPoint</Application>
  <PresentationFormat>宽屏</PresentationFormat>
  <Paragraphs>78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仿宋</vt:lpstr>
      <vt:lpstr>宋体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Microsoft Office 用户</cp:lastModifiedBy>
  <cp:revision>766</cp:revision>
  <dcterms:created xsi:type="dcterms:W3CDTF">2018-01-27T02:13:00Z</dcterms:created>
  <dcterms:modified xsi:type="dcterms:W3CDTF">2018-07-22T03:55:42Z</dcterms:modified>
</cp:coreProperties>
</file>